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74"/>
  </p:normalViewPr>
  <p:slideViewPr>
    <p:cSldViewPr snapToGrid="0" snapToObjects="1">
      <p:cViewPr varScale="1">
        <p:scale>
          <a:sx n="132" d="100"/>
          <a:sy n="132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DD402-A809-3B40-BFF3-7013FCEC27C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FD3E5-83F3-4948-9BE8-ABBAAF605EEC}">
      <dgm:prSet phldrT="[Text]"/>
      <dgm:spPr/>
      <dgm:t>
        <a:bodyPr/>
        <a:lstStyle/>
        <a:p>
          <a:r>
            <a:rPr lang="en-US" dirty="0"/>
            <a:t>Simplicity Scores</a:t>
          </a:r>
        </a:p>
      </dgm:t>
    </dgm:pt>
    <dgm:pt modelId="{68F2FE2D-C83A-BF49-BF59-7ECC6BF25E74}" type="parTrans" cxnId="{CF1E0D25-5459-2244-A7C4-C45AEA227B55}">
      <dgm:prSet/>
      <dgm:spPr/>
      <dgm:t>
        <a:bodyPr/>
        <a:lstStyle/>
        <a:p>
          <a:endParaRPr lang="en-US"/>
        </a:p>
      </dgm:t>
    </dgm:pt>
    <dgm:pt modelId="{55B2842F-0D3D-DD4E-BB3A-BDEBD68EB5F7}" type="sibTrans" cxnId="{CF1E0D25-5459-2244-A7C4-C45AEA227B55}">
      <dgm:prSet/>
      <dgm:spPr/>
      <dgm:t>
        <a:bodyPr/>
        <a:lstStyle/>
        <a:p>
          <a:endParaRPr lang="en-US"/>
        </a:p>
      </dgm:t>
    </dgm:pt>
    <dgm:pt modelId="{ACE61BE9-133B-A74D-893D-153B1C86C658}">
      <dgm:prSet phldrT="[Text]"/>
      <dgm:spPr/>
      <dgm:t>
        <a:bodyPr/>
        <a:lstStyle/>
        <a:p>
          <a:r>
            <a:rPr lang="en-US" dirty="0"/>
            <a:t>Basic English</a:t>
          </a:r>
        </a:p>
      </dgm:t>
    </dgm:pt>
    <dgm:pt modelId="{32196113-530D-7C4F-BB6C-CB83668EB5C0}" type="parTrans" cxnId="{9FCC810B-BB41-8F41-B2F4-E8F3A5EB5FA4}">
      <dgm:prSet/>
      <dgm:spPr/>
      <dgm:t>
        <a:bodyPr/>
        <a:lstStyle/>
        <a:p>
          <a:endParaRPr lang="en-US"/>
        </a:p>
      </dgm:t>
    </dgm:pt>
    <dgm:pt modelId="{F271917C-412B-0B48-B3B9-DA08B2C4EEB8}" type="sibTrans" cxnId="{9FCC810B-BB41-8F41-B2F4-E8F3A5EB5FA4}">
      <dgm:prSet/>
      <dgm:spPr/>
      <dgm:t>
        <a:bodyPr/>
        <a:lstStyle/>
        <a:p>
          <a:endParaRPr lang="en-US"/>
        </a:p>
      </dgm:t>
    </dgm:pt>
    <dgm:pt modelId="{3D8628C3-E675-B942-A0A0-1D16498675B5}">
      <dgm:prSet phldrT="[Text]"/>
      <dgm:spPr/>
      <dgm:t>
        <a:bodyPr/>
        <a:lstStyle/>
        <a:p>
          <a:r>
            <a:rPr lang="en-US" dirty="0"/>
            <a:t>Abbreviations</a:t>
          </a:r>
        </a:p>
      </dgm:t>
    </dgm:pt>
    <dgm:pt modelId="{0DDDF15F-2DD7-7343-A417-2A323D551DF9}" type="parTrans" cxnId="{F57356FC-2FB7-FE4F-84D0-ED1673C5D17B}">
      <dgm:prSet/>
      <dgm:spPr/>
      <dgm:t>
        <a:bodyPr/>
        <a:lstStyle/>
        <a:p>
          <a:endParaRPr lang="en-US"/>
        </a:p>
      </dgm:t>
    </dgm:pt>
    <dgm:pt modelId="{5A40A616-BEBF-B047-B75F-3083CE969D29}" type="sibTrans" cxnId="{F57356FC-2FB7-FE4F-84D0-ED1673C5D17B}">
      <dgm:prSet/>
      <dgm:spPr/>
      <dgm:t>
        <a:bodyPr/>
        <a:lstStyle/>
        <a:p>
          <a:endParaRPr lang="en-US"/>
        </a:p>
      </dgm:t>
    </dgm:pt>
    <dgm:pt modelId="{A89F3DA0-1DB7-5743-8E8F-A815F8A872F6}">
      <dgm:prSet phldrT="[Text]"/>
      <dgm:spPr/>
      <dgm:t>
        <a:bodyPr/>
        <a:lstStyle/>
        <a:p>
          <a:r>
            <a:rPr lang="en-US" dirty="0"/>
            <a:t>Characters per Word</a:t>
          </a:r>
        </a:p>
      </dgm:t>
    </dgm:pt>
    <dgm:pt modelId="{1E176977-E63D-F24B-890B-CB896764AA97}" type="parTrans" cxnId="{E9F46075-5556-D144-A66B-EDF2E806F587}">
      <dgm:prSet/>
      <dgm:spPr/>
      <dgm:t>
        <a:bodyPr/>
        <a:lstStyle/>
        <a:p>
          <a:endParaRPr lang="en-US"/>
        </a:p>
      </dgm:t>
    </dgm:pt>
    <dgm:pt modelId="{B5FBF628-976D-8A4C-9ADB-90918E8AA4DE}" type="sibTrans" cxnId="{E9F46075-5556-D144-A66B-EDF2E806F587}">
      <dgm:prSet/>
      <dgm:spPr/>
      <dgm:t>
        <a:bodyPr/>
        <a:lstStyle/>
        <a:p>
          <a:endParaRPr lang="en-US"/>
        </a:p>
      </dgm:t>
    </dgm:pt>
    <dgm:pt modelId="{3C96EB8F-F45B-2B43-9C61-C25998615628}">
      <dgm:prSet phldrT="[Text]"/>
      <dgm:spPr/>
      <dgm:t>
        <a:bodyPr/>
        <a:lstStyle/>
        <a:p>
          <a:r>
            <a:rPr lang="en-US" dirty="0"/>
            <a:t>...</a:t>
          </a:r>
        </a:p>
      </dgm:t>
    </dgm:pt>
    <dgm:pt modelId="{E4F1A64F-0F76-A644-9EF7-6AD000A24356}" type="parTrans" cxnId="{39B1E98D-3C76-234F-823F-679FC9DFE1FC}">
      <dgm:prSet/>
      <dgm:spPr/>
      <dgm:t>
        <a:bodyPr/>
        <a:lstStyle/>
        <a:p>
          <a:endParaRPr lang="en-US"/>
        </a:p>
      </dgm:t>
    </dgm:pt>
    <dgm:pt modelId="{76E50A5A-BFAB-9E46-ACB5-9B1D64D4F2D4}" type="sibTrans" cxnId="{39B1E98D-3C76-234F-823F-679FC9DFE1FC}">
      <dgm:prSet/>
      <dgm:spPr/>
      <dgm:t>
        <a:bodyPr/>
        <a:lstStyle/>
        <a:p>
          <a:endParaRPr lang="en-US"/>
        </a:p>
      </dgm:t>
    </dgm:pt>
    <dgm:pt modelId="{CDFAF93D-4283-F446-9013-606B32770D1B}" type="pres">
      <dgm:prSet presAssocID="{4BDDD402-A809-3B40-BFF3-7013FCEC27CD}" presName="Name0" presStyleCnt="0">
        <dgm:presLayoutVars>
          <dgm:chMax val="7"/>
          <dgm:chPref val="7"/>
          <dgm:dir/>
        </dgm:presLayoutVars>
      </dgm:prSet>
      <dgm:spPr/>
    </dgm:pt>
    <dgm:pt modelId="{8DD1914F-9C18-4045-95CD-A50017A3199B}" type="pres">
      <dgm:prSet presAssocID="{4BDDD402-A809-3B40-BFF3-7013FCEC27CD}" presName="Name1" presStyleCnt="0"/>
      <dgm:spPr/>
    </dgm:pt>
    <dgm:pt modelId="{3FA91339-124D-A344-88C6-FD80C99DD449}" type="pres">
      <dgm:prSet presAssocID="{4BDDD402-A809-3B40-BFF3-7013FCEC27CD}" presName="cycle" presStyleCnt="0"/>
      <dgm:spPr/>
    </dgm:pt>
    <dgm:pt modelId="{599C1164-3D49-7D4A-8394-9E296ED1E0CD}" type="pres">
      <dgm:prSet presAssocID="{4BDDD402-A809-3B40-BFF3-7013FCEC27CD}" presName="srcNode" presStyleLbl="node1" presStyleIdx="0" presStyleCnt="5"/>
      <dgm:spPr/>
    </dgm:pt>
    <dgm:pt modelId="{39E315B7-96C4-294F-BB8F-C18D7EEB632C}" type="pres">
      <dgm:prSet presAssocID="{4BDDD402-A809-3B40-BFF3-7013FCEC27CD}" presName="conn" presStyleLbl="parChTrans1D2" presStyleIdx="0" presStyleCnt="1"/>
      <dgm:spPr/>
    </dgm:pt>
    <dgm:pt modelId="{0B62E887-3663-B440-9648-A56D8082873F}" type="pres">
      <dgm:prSet presAssocID="{4BDDD402-A809-3B40-BFF3-7013FCEC27CD}" presName="extraNode" presStyleLbl="node1" presStyleIdx="0" presStyleCnt="5"/>
      <dgm:spPr/>
    </dgm:pt>
    <dgm:pt modelId="{E46EB1B7-F564-2F42-949E-E8922181D160}" type="pres">
      <dgm:prSet presAssocID="{4BDDD402-A809-3B40-BFF3-7013FCEC27CD}" presName="dstNode" presStyleLbl="node1" presStyleIdx="0" presStyleCnt="5"/>
      <dgm:spPr/>
    </dgm:pt>
    <dgm:pt modelId="{25ECBC32-788C-8B45-8B99-6682EF39F888}" type="pres">
      <dgm:prSet presAssocID="{70EFD3E5-83F3-4948-9BE8-ABBAAF605EEC}" presName="text_1" presStyleLbl="node1" presStyleIdx="0" presStyleCnt="5">
        <dgm:presLayoutVars>
          <dgm:bulletEnabled val="1"/>
        </dgm:presLayoutVars>
      </dgm:prSet>
      <dgm:spPr/>
    </dgm:pt>
    <dgm:pt modelId="{B697AEF6-D831-764A-837B-F241FB3FCDA9}" type="pres">
      <dgm:prSet presAssocID="{70EFD3E5-83F3-4948-9BE8-ABBAAF605EEC}" presName="accent_1" presStyleCnt="0"/>
      <dgm:spPr/>
    </dgm:pt>
    <dgm:pt modelId="{02DE7A6A-9843-EF48-BF85-73BA57C90039}" type="pres">
      <dgm:prSet presAssocID="{70EFD3E5-83F3-4948-9BE8-ABBAAF605EEC}" presName="accentRepeatNode" presStyleLbl="solidFgAcc1" presStyleIdx="0" presStyleCnt="5"/>
      <dgm:spPr/>
    </dgm:pt>
    <dgm:pt modelId="{289DE07A-E737-AD4A-AAFC-7342C55DE21F}" type="pres">
      <dgm:prSet presAssocID="{ACE61BE9-133B-A74D-893D-153B1C86C658}" presName="text_2" presStyleLbl="node1" presStyleIdx="1" presStyleCnt="5">
        <dgm:presLayoutVars>
          <dgm:bulletEnabled val="1"/>
        </dgm:presLayoutVars>
      </dgm:prSet>
      <dgm:spPr/>
    </dgm:pt>
    <dgm:pt modelId="{3271F77F-9852-C542-9CA6-D4C0B3B8BC9E}" type="pres">
      <dgm:prSet presAssocID="{ACE61BE9-133B-A74D-893D-153B1C86C658}" presName="accent_2" presStyleCnt="0"/>
      <dgm:spPr/>
    </dgm:pt>
    <dgm:pt modelId="{CB6081EF-8CBC-BD43-A8A8-307DE56472FA}" type="pres">
      <dgm:prSet presAssocID="{ACE61BE9-133B-A74D-893D-153B1C86C658}" presName="accentRepeatNode" presStyleLbl="solidFgAcc1" presStyleIdx="1" presStyleCnt="5"/>
      <dgm:spPr/>
    </dgm:pt>
    <dgm:pt modelId="{77C2F29F-88A7-4F47-89E2-D58AA41DE687}" type="pres">
      <dgm:prSet presAssocID="{3D8628C3-E675-B942-A0A0-1D16498675B5}" presName="text_3" presStyleLbl="node1" presStyleIdx="2" presStyleCnt="5">
        <dgm:presLayoutVars>
          <dgm:bulletEnabled val="1"/>
        </dgm:presLayoutVars>
      </dgm:prSet>
      <dgm:spPr/>
    </dgm:pt>
    <dgm:pt modelId="{8B14206F-CC36-D040-BF04-54EBE065063A}" type="pres">
      <dgm:prSet presAssocID="{3D8628C3-E675-B942-A0A0-1D16498675B5}" presName="accent_3" presStyleCnt="0"/>
      <dgm:spPr/>
    </dgm:pt>
    <dgm:pt modelId="{489F2F6C-93A0-B645-A41C-221D5D743BB9}" type="pres">
      <dgm:prSet presAssocID="{3D8628C3-E675-B942-A0A0-1D16498675B5}" presName="accentRepeatNode" presStyleLbl="solidFgAcc1" presStyleIdx="2" presStyleCnt="5"/>
      <dgm:spPr/>
    </dgm:pt>
    <dgm:pt modelId="{B063E154-E875-974B-8BC6-1AC1E3D85328}" type="pres">
      <dgm:prSet presAssocID="{A89F3DA0-1DB7-5743-8E8F-A815F8A872F6}" presName="text_4" presStyleLbl="node1" presStyleIdx="3" presStyleCnt="5">
        <dgm:presLayoutVars>
          <dgm:bulletEnabled val="1"/>
        </dgm:presLayoutVars>
      </dgm:prSet>
      <dgm:spPr/>
    </dgm:pt>
    <dgm:pt modelId="{475B26BE-89E8-A147-936D-AC18AA2FF5E7}" type="pres">
      <dgm:prSet presAssocID="{A89F3DA0-1DB7-5743-8E8F-A815F8A872F6}" presName="accent_4" presStyleCnt="0"/>
      <dgm:spPr/>
    </dgm:pt>
    <dgm:pt modelId="{456D4A0A-E31D-3647-AF80-FDDDD074F252}" type="pres">
      <dgm:prSet presAssocID="{A89F3DA0-1DB7-5743-8E8F-A815F8A872F6}" presName="accentRepeatNode" presStyleLbl="solidFgAcc1" presStyleIdx="3" presStyleCnt="5"/>
      <dgm:spPr/>
    </dgm:pt>
    <dgm:pt modelId="{37831A33-73AF-CD4F-BEE0-4293E71AA5F6}" type="pres">
      <dgm:prSet presAssocID="{3C96EB8F-F45B-2B43-9C61-C25998615628}" presName="text_5" presStyleLbl="node1" presStyleIdx="4" presStyleCnt="5">
        <dgm:presLayoutVars>
          <dgm:bulletEnabled val="1"/>
        </dgm:presLayoutVars>
      </dgm:prSet>
      <dgm:spPr/>
    </dgm:pt>
    <dgm:pt modelId="{0D6E91E7-7570-A74C-84BB-9088B2248642}" type="pres">
      <dgm:prSet presAssocID="{3C96EB8F-F45B-2B43-9C61-C25998615628}" presName="accent_5" presStyleCnt="0"/>
      <dgm:spPr/>
    </dgm:pt>
    <dgm:pt modelId="{10128ED9-D654-C44C-A5BA-6F6B58C3DF6F}" type="pres">
      <dgm:prSet presAssocID="{3C96EB8F-F45B-2B43-9C61-C25998615628}" presName="accentRepeatNode" presStyleLbl="solidFgAcc1" presStyleIdx="4" presStyleCnt="5"/>
      <dgm:spPr/>
    </dgm:pt>
  </dgm:ptLst>
  <dgm:cxnLst>
    <dgm:cxn modelId="{66F2E501-612D-6B4D-B627-D8D55E9E2EF5}" type="presOf" srcId="{4BDDD402-A809-3B40-BFF3-7013FCEC27CD}" destId="{CDFAF93D-4283-F446-9013-606B32770D1B}" srcOrd="0" destOrd="0" presId="urn:microsoft.com/office/officeart/2008/layout/VerticalCurvedList"/>
    <dgm:cxn modelId="{9FCC810B-BB41-8F41-B2F4-E8F3A5EB5FA4}" srcId="{4BDDD402-A809-3B40-BFF3-7013FCEC27CD}" destId="{ACE61BE9-133B-A74D-893D-153B1C86C658}" srcOrd="1" destOrd="0" parTransId="{32196113-530D-7C4F-BB6C-CB83668EB5C0}" sibTransId="{F271917C-412B-0B48-B3B9-DA08B2C4EEB8}"/>
    <dgm:cxn modelId="{D7B34720-B844-7848-8EC6-FC3978A44FD4}" type="presOf" srcId="{3C96EB8F-F45B-2B43-9C61-C25998615628}" destId="{37831A33-73AF-CD4F-BEE0-4293E71AA5F6}" srcOrd="0" destOrd="0" presId="urn:microsoft.com/office/officeart/2008/layout/VerticalCurvedList"/>
    <dgm:cxn modelId="{CF1E0D25-5459-2244-A7C4-C45AEA227B55}" srcId="{4BDDD402-A809-3B40-BFF3-7013FCEC27CD}" destId="{70EFD3E5-83F3-4948-9BE8-ABBAAF605EEC}" srcOrd="0" destOrd="0" parTransId="{68F2FE2D-C83A-BF49-BF59-7ECC6BF25E74}" sibTransId="{55B2842F-0D3D-DD4E-BB3A-BDEBD68EB5F7}"/>
    <dgm:cxn modelId="{5FB31F4A-BC27-0E49-A332-92B2233B2C9E}" type="presOf" srcId="{55B2842F-0D3D-DD4E-BB3A-BDEBD68EB5F7}" destId="{39E315B7-96C4-294F-BB8F-C18D7EEB632C}" srcOrd="0" destOrd="0" presId="urn:microsoft.com/office/officeart/2008/layout/VerticalCurvedList"/>
    <dgm:cxn modelId="{E9F46075-5556-D144-A66B-EDF2E806F587}" srcId="{4BDDD402-A809-3B40-BFF3-7013FCEC27CD}" destId="{A89F3DA0-1DB7-5743-8E8F-A815F8A872F6}" srcOrd="3" destOrd="0" parTransId="{1E176977-E63D-F24B-890B-CB896764AA97}" sibTransId="{B5FBF628-976D-8A4C-9ADB-90918E8AA4DE}"/>
    <dgm:cxn modelId="{39B1E98D-3C76-234F-823F-679FC9DFE1FC}" srcId="{4BDDD402-A809-3B40-BFF3-7013FCEC27CD}" destId="{3C96EB8F-F45B-2B43-9C61-C25998615628}" srcOrd="4" destOrd="0" parTransId="{E4F1A64F-0F76-A644-9EF7-6AD000A24356}" sibTransId="{76E50A5A-BFAB-9E46-ACB5-9B1D64D4F2D4}"/>
    <dgm:cxn modelId="{73A668B1-CB6C-3F41-800C-045F6258F46C}" type="presOf" srcId="{A89F3DA0-1DB7-5743-8E8F-A815F8A872F6}" destId="{B063E154-E875-974B-8BC6-1AC1E3D85328}" srcOrd="0" destOrd="0" presId="urn:microsoft.com/office/officeart/2008/layout/VerticalCurvedList"/>
    <dgm:cxn modelId="{28A2B7BC-E09A-3E42-87CF-D7EB00A8CC8A}" type="presOf" srcId="{ACE61BE9-133B-A74D-893D-153B1C86C658}" destId="{289DE07A-E737-AD4A-AAFC-7342C55DE21F}" srcOrd="0" destOrd="0" presId="urn:microsoft.com/office/officeart/2008/layout/VerticalCurvedList"/>
    <dgm:cxn modelId="{FB45B7CA-52F3-C841-85BC-D08016BA70D0}" type="presOf" srcId="{70EFD3E5-83F3-4948-9BE8-ABBAAF605EEC}" destId="{25ECBC32-788C-8B45-8B99-6682EF39F888}" srcOrd="0" destOrd="0" presId="urn:microsoft.com/office/officeart/2008/layout/VerticalCurvedList"/>
    <dgm:cxn modelId="{F57356FC-2FB7-FE4F-84D0-ED1673C5D17B}" srcId="{4BDDD402-A809-3B40-BFF3-7013FCEC27CD}" destId="{3D8628C3-E675-B942-A0A0-1D16498675B5}" srcOrd="2" destOrd="0" parTransId="{0DDDF15F-2DD7-7343-A417-2A323D551DF9}" sibTransId="{5A40A616-BEBF-B047-B75F-3083CE969D29}"/>
    <dgm:cxn modelId="{EE61ECFF-E189-0E45-8A78-A841237DF925}" type="presOf" srcId="{3D8628C3-E675-B942-A0A0-1D16498675B5}" destId="{77C2F29F-88A7-4F47-89E2-D58AA41DE687}" srcOrd="0" destOrd="0" presId="urn:microsoft.com/office/officeart/2008/layout/VerticalCurvedList"/>
    <dgm:cxn modelId="{3793C022-282D-4C46-9631-81D86E7F793D}" type="presParOf" srcId="{CDFAF93D-4283-F446-9013-606B32770D1B}" destId="{8DD1914F-9C18-4045-95CD-A50017A3199B}" srcOrd="0" destOrd="0" presId="urn:microsoft.com/office/officeart/2008/layout/VerticalCurvedList"/>
    <dgm:cxn modelId="{39D60B3E-760B-324F-9B40-F8341423D879}" type="presParOf" srcId="{8DD1914F-9C18-4045-95CD-A50017A3199B}" destId="{3FA91339-124D-A344-88C6-FD80C99DD449}" srcOrd="0" destOrd="0" presId="urn:microsoft.com/office/officeart/2008/layout/VerticalCurvedList"/>
    <dgm:cxn modelId="{6F8DAC90-77CC-A04D-9C8D-98153A246E13}" type="presParOf" srcId="{3FA91339-124D-A344-88C6-FD80C99DD449}" destId="{599C1164-3D49-7D4A-8394-9E296ED1E0CD}" srcOrd="0" destOrd="0" presId="urn:microsoft.com/office/officeart/2008/layout/VerticalCurvedList"/>
    <dgm:cxn modelId="{0B952739-FBD5-0943-A0B5-E0D81469590F}" type="presParOf" srcId="{3FA91339-124D-A344-88C6-FD80C99DD449}" destId="{39E315B7-96C4-294F-BB8F-C18D7EEB632C}" srcOrd="1" destOrd="0" presId="urn:microsoft.com/office/officeart/2008/layout/VerticalCurvedList"/>
    <dgm:cxn modelId="{914F6C32-E0B5-FE48-AA16-370F7B122CFB}" type="presParOf" srcId="{3FA91339-124D-A344-88C6-FD80C99DD449}" destId="{0B62E887-3663-B440-9648-A56D8082873F}" srcOrd="2" destOrd="0" presId="urn:microsoft.com/office/officeart/2008/layout/VerticalCurvedList"/>
    <dgm:cxn modelId="{C3250B61-1C19-8049-93F8-DCE3C1A0EA61}" type="presParOf" srcId="{3FA91339-124D-A344-88C6-FD80C99DD449}" destId="{E46EB1B7-F564-2F42-949E-E8922181D160}" srcOrd="3" destOrd="0" presId="urn:microsoft.com/office/officeart/2008/layout/VerticalCurvedList"/>
    <dgm:cxn modelId="{52BCD449-103B-9F40-ACF5-4A976EDE18B2}" type="presParOf" srcId="{8DD1914F-9C18-4045-95CD-A50017A3199B}" destId="{25ECBC32-788C-8B45-8B99-6682EF39F888}" srcOrd="1" destOrd="0" presId="urn:microsoft.com/office/officeart/2008/layout/VerticalCurvedList"/>
    <dgm:cxn modelId="{FEEBE48D-E49B-044B-96F3-815AD320B8D4}" type="presParOf" srcId="{8DD1914F-9C18-4045-95CD-A50017A3199B}" destId="{B697AEF6-D831-764A-837B-F241FB3FCDA9}" srcOrd="2" destOrd="0" presId="urn:microsoft.com/office/officeart/2008/layout/VerticalCurvedList"/>
    <dgm:cxn modelId="{2E85A7B7-D676-DB4F-92CD-AF65BD3AF125}" type="presParOf" srcId="{B697AEF6-D831-764A-837B-F241FB3FCDA9}" destId="{02DE7A6A-9843-EF48-BF85-73BA57C90039}" srcOrd="0" destOrd="0" presId="urn:microsoft.com/office/officeart/2008/layout/VerticalCurvedList"/>
    <dgm:cxn modelId="{15EF59FF-DFEB-0A4C-8CD8-9CCEDCD77301}" type="presParOf" srcId="{8DD1914F-9C18-4045-95CD-A50017A3199B}" destId="{289DE07A-E737-AD4A-AAFC-7342C55DE21F}" srcOrd="3" destOrd="0" presId="urn:microsoft.com/office/officeart/2008/layout/VerticalCurvedList"/>
    <dgm:cxn modelId="{C84F559C-73B8-C34A-8BB5-024950A2948D}" type="presParOf" srcId="{8DD1914F-9C18-4045-95CD-A50017A3199B}" destId="{3271F77F-9852-C542-9CA6-D4C0B3B8BC9E}" srcOrd="4" destOrd="0" presId="urn:microsoft.com/office/officeart/2008/layout/VerticalCurvedList"/>
    <dgm:cxn modelId="{246ADCB7-39D8-4144-83B1-D267503E1563}" type="presParOf" srcId="{3271F77F-9852-C542-9CA6-D4C0B3B8BC9E}" destId="{CB6081EF-8CBC-BD43-A8A8-307DE56472FA}" srcOrd="0" destOrd="0" presId="urn:microsoft.com/office/officeart/2008/layout/VerticalCurvedList"/>
    <dgm:cxn modelId="{770DD36B-A02F-FF45-B189-67DD0B4D2DD5}" type="presParOf" srcId="{8DD1914F-9C18-4045-95CD-A50017A3199B}" destId="{77C2F29F-88A7-4F47-89E2-D58AA41DE687}" srcOrd="5" destOrd="0" presId="urn:microsoft.com/office/officeart/2008/layout/VerticalCurvedList"/>
    <dgm:cxn modelId="{EEDDDFE2-481C-974B-87F7-65C924CDB29A}" type="presParOf" srcId="{8DD1914F-9C18-4045-95CD-A50017A3199B}" destId="{8B14206F-CC36-D040-BF04-54EBE065063A}" srcOrd="6" destOrd="0" presId="urn:microsoft.com/office/officeart/2008/layout/VerticalCurvedList"/>
    <dgm:cxn modelId="{C6199FD7-C557-DE46-AD3A-772E8556C952}" type="presParOf" srcId="{8B14206F-CC36-D040-BF04-54EBE065063A}" destId="{489F2F6C-93A0-B645-A41C-221D5D743BB9}" srcOrd="0" destOrd="0" presId="urn:microsoft.com/office/officeart/2008/layout/VerticalCurvedList"/>
    <dgm:cxn modelId="{1AB9A0FC-6468-F64E-8048-29577A54BF51}" type="presParOf" srcId="{8DD1914F-9C18-4045-95CD-A50017A3199B}" destId="{B063E154-E875-974B-8BC6-1AC1E3D85328}" srcOrd="7" destOrd="0" presId="urn:microsoft.com/office/officeart/2008/layout/VerticalCurvedList"/>
    <dgm:cxn modelId="{4D9743CA-AA97-BF4A-AAF2-4B35E64B322B}" type="presParOf" srcId="{8DD1914F-9C18-4045-95CD-A50017A3199B}" destId="{475B26BE-89E8-A147-936D-AC18AA2FF5E7}" srcOrd="8" destOrd="0" presId="urn:microsoft.com/office/officeart/2008/layout/VerticalCurvedList"/>
    <dgm:cxn modelId="{F822FE9B-E3A1-B34F-A9ED-7AE0734D19CC}" type="presParOf" srcId="{475B26BE-89E8-A147-936D-AC18AA2FF5E7}" destId="{456D4A0A-E31D-3647-AF80-FDDDD074F252}" srcOrd="0" destOrd="0" presId="urn:microsoft.com/office/officeart/2008/layout/VerticalCurvedList"/>
    <dgm:cxn modelId="{10259115-B7B6-7444-8F95-970E6922308E}" type="presParOf" srcId="{8DD1914F-9C18-4045-95CD-A50017A3199B}" destId="{37831A33-73AF-CD4F-BEE0-4293E71AA5F6}" srcOrd="9" destOrd="0" presId="urn:microsoft.com/office/officeart/2008/layout/VerticalCurvedList"/>
    <dgm:cxn modelId="{0727921F-6FDA-244A-A057-4A9F92FFA6CA}" type="presParOf" srcId="{8DD1914F-9C18-4045-95CD-A50017A3199B}" destId="{0D6E91E7-7570-A74C-84BB-9088B2248642}" srcOrd="10" destOrd="0" presId="urn:microsoft.com/office/officeart/2008/layout/VerticalCurvedList"/>
    <dgm:cxn modelId="{FD69740E-4D31-5844-8E95-8883B6459F7E}" type="presParOf" srcId="{0D6E91E7-7570-A74C-84BB-9088B2248642}" destId="{10128ED9-D654-C44C-A5BA-6F6B58C3DF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8E9304-F3B3-8347-9A9E-B38D539C41CA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C623CB-76E3-B146-9F27-833828D264BD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F26CF0B2-8AA6-5E40-BE90-C3AF24C9A647}" type="parTrans" cxnId="{1BD519B7-6D65-3442-9342-44727307BCBB}">
      <dgm:prSet/>
      <dgm:spPr/>
      <dgm:t>
        <a:bodyPr/>
        <a:lstStyle/>
        <a:p>
          <a:endParaRPr lang="en-US"/>
        </a:p>
      </dgm:t>
    </dgm:pt>
    <dgm:pt modelId="{CC7BC757-3335-EC43-AF84-35558FA19BC5}" type="sibTrans" cxnId="{1BD519B7-6D65-3442-9342-44727307BCBB}">
      <dgm:prSet/>
      <dgm:spPr/>
      <dgm:t>
        <a:bodyPr/>
        <a:lstStyle/>
        <a:p>
          <a:endParaRPr lang="en-US"/>
        </a:p>
      </dgm:t>
    </dgm:pt>
    <dgm:pt modelId="{852AA610-74A0-1E4E-9EA7-0474BD555EB9}">
      <dgm:prSet phldrT="[Text]"/>
      <dgm:spPr/>
      <dgm:t>
        <a:bodyPr/>
        <a:lstStyle/>
        <a:p>
          <a:r>
            <a:rPr lang="en-US" dirty="0"/>
            <a:t>Selection of Features</a:t>
          </a:r>
        </a:p>
      </dgm:t>
    </dgm:pt>
    <dgm:pt modelId="{02EFD192-1F3D-D948-8875-4FB751747E3C}" type="parTrans" cxnId="{DFB74B45-D9D4-B643-896C-799B77E834BB}">
      <dgm:prSet/>
      <dgm:spPr/>
      <dgm:t>
        <a:bodyPr/>
        <a:lstStyle/>
        <a:p>
          <a:endParaRPr lang="en-US"/>
        </a:p>
      </dgm:t>
    </dgm:pt>
    <dgm:pt modelId="{D10055D9-2502-9D4C-B4D5-3A3C928A69D4}" type="sibTrans" cxnId="{DFB74B45-D9D4-B643-896C-799B77E834BB}">
      <dgm:prSet/>
      <dgm:spPr/>
      <dgm:t>
        <a:bodyPr/>
        <a:lstStyle/>
        <a:p>
          <a:endParaRPr lang="en-US"/>
        </a:p>
      </dgm:t>
    </dgm:pt>
    <dgm:pt modelId="{CFCDBBE6-09AB-194C-ABB0-051757498954}">
      <dgm:prSet phldrT="[Text]"/>
      <dgm:spPr/>
      <dgm:t>
        <a:bodyPr/>
        <a:lstStyle/>
        <a:p>
          <a:r>
            <a:rPr lang="en-US" dirty="0"/>
            <a:t>Accessibility of Datasets</a:t>
          </a:r>
        </a:p>
      </dgm:t>
    </dgm:pt>
    <dgm:pt modelId="{FE2832CB-179B-124A-8788-0CC662CF837E}" type="parTrans" cxnId="{A2267004-B8EC-FD4A-BE33-6221A4C56BF3}">
      <dgm:prSet/>
      <dgm:spPr/>
      <dgm:t>
        <a:bodyPr/>
        <a:lstStyle/>
        <a:p>
          <a:endParaRPr lang="en-US"/>
        </a:p>
      </dgm:t>
    </dgm:pt>
    <dgm:pt modelId="{384ABDB8-02A7-1249-927A-6AEF6C2C1275}" type="sibTrans" cxnId="{A2267004-B8EC-FD4A-BE33-6221A4C56BF3}">
      <dgm:prSet/>
      <dgm:spPr/>
      <dgm:t>
        <a:bodyPr/>
        <a:lstStyle/>
        <a:p>
          <a:endParaRPr lang="en-US"/>
        </a:p>
      </dgm:t>
    </dgm:pt>
    <dgm:pt modelId="{E63FCC1F-3066-AC48-B541-85788D8034C4}">
      <dgm:prSet phldrT="[Text]"/>
      <dgm:spPr/>
      <dgm:t>
        <a:bodyPr/>
        <a:lstStyle/>
        <a:p>
          <a:r>
            <a:rPr lang="en-US" dirty="0"/>
            <a:t>Exploration</a:t>
          </a:r>
        </a:p>
      </dgm:t>
    </dgm:pt>
    <dgm:pt modelId="{7A7237EA-64AF-304A-BBBB-4AB017F9A61D}" type="parTrans" cxnId="{0228D71F-8434-FA4B-B2D9-599B8CB379A4}">
      <dgm:prSet/>
      <dgm:spPr/>
      <dgm:t>
        <a:bodyPr/>
        <a:lstStyle/>
        <a:p>
          <a:endParaRPr lang="en-US"/>
        </a:p>
      </dgm:t>
    </dgm:pt>
    <dgm:pt modelId="{B8AC255A-209E-634F-8CBC-0D6C8BCDF3FC}" type="sibTrans" cxnId="{0228D71F-8434-FA4B-B2D9-599B8CB379A4}">
      <dgm:prSet/>
      <dgm:spPr/>
      <dgm:t>
        <a:bodyPr/>
        <a:lstStyle/>
        <a:p>
          <a:endParaRPr lang="en-US"/>
        </a:p>
      </dgm:t>
    </dgm:pt>
    <dgm:pt modelId="{3D39724B-622D-574E-B0E9-C2895252435D}">
      <dgm:prSet phldrT="[Text]"/>
      <dgm:spPr/>
      <dgm:t>
        <a:bodyPr/>
        <a:lstStyle/>
        <a:p>
          <a:r>
            <a:rPr lang="en-US" dirty="0"/>
            <a:t>Feature Statistics</a:t>
          </a:r>
        </a:p>
      </dgm:t>
    </dgm:pt>
    <dgm:pt modelId="{8C1E92DF-AA7A-FA40-B4A1-D9A5BC5C589D}" type="parTrans" cxnId="{75DCF91B-50D7-9C46-9A9B-8B4056B2819B}">
      <dgm:prSet/>
      <dgm:spPr/>
      <dgm:t>
        <a:bodyPr/>
        <a:lstStyle/>
        <a:p>
          <a:endParaRPr lang="en-US"/>
        </a:p>
      </dgm:t>
    </dgm:pt>
    <dgm:pt modelId="{A4CE8C4B-8EA6-FA40-BB29-4DF40AC84579}" type="sibTrans" cxnId="{75DCF91B-50D7-9C46-9A9B-8B4056B2819B}">
      <dgm:prSet/>
      <dgm:spPr/>
      <dgm:t>
        <a:bodyPr/>
        <a:lstStyle/>
        <a:p>
          <a:endParaRPr lang="en-US"/>
        </a:p>
      </dgm:t>
    </dgm:pt>
    <dgm:pt modelId="{CBCD6DA4-403B-4847-BE7A-EB2B53B6AADE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894B8366-237A-CC42-9D23-161C342DE1D5}" type="parTrans" cxnId="{BB9B4117-A34D-5140-8C55-B77AE6F56326}">
      <dgm:prSet/>
      <dgm:spPr/>
      <dgm:t>
        <a:bodyPr/>
        <a:lstStyle/>
        <a:p>
          <a:endParaRPr lang="en-US"/>
        </a:p>
      </dgm:t>
    </dgm:pt>
    <dgm:pt modelId="{540B3CFA-0714-2F41-A6E0-95ACF27055CA}" type="sibTrans" cxnId="{BB9B4117-A34D-5140-8C55-B77AE6F56326}">
      <dgm:prSet/>
      <dgm:spPr/>
      <dgm:t>
        <a:bodyPr/>
        <a:lstStyle/>
        <a:p>
          <a:endParaRPr lang="en-US"/>
        </a:p>
      </dgm:t>
    </dgm:pt>
    <dgm:pt modelId="{4839FCAE-189C-8D40-8684-7468170976F7}">
      <dgm:prSet phldrT="[Text]"/>
      <dgm:spPr/>
      <dgm:t>
        <a:bodyPr/>
        <a:lstStyle/>
        <a:p>
          <a:r>
            <a:rPr lang="en-US" dirty="0"/>
            <a:t>Implement Loss Function</a:t>
          </a:r>
        </a:p>
      </dgm:t>
    </dgm:pt>
    <dgm:pt modelId="{CFC97C75-01D2-BC4F-8B84-13E856FF0D5F}" type="parTrans" cxnId="{E10118B9-3096-0F42-8C5A-78913AD9A607}">
      <dgm:prSet/>
      <dgm:spPr/>
      <dgm:t>
        <a:bodyPr/>
        <a:lstStyle/>
        <a:p>
          <a:endParaRPr lang="en-US"/>
        </a:p>
      </dgm:t>
    </dgm:pt>
    <dgm:pt modelId="{35A90777-1CC1-E440-9999-A44E1E2DCFF2}" type="sibTrans" cxnId="{E10118B9-3096-0F42-8C5A-78913AD9A607}">
      <dgm:prSet/>
      <dgm:spPr/>
      <dgm:t>
        <a:bodyPr/>
        <a:lstStyle/>
        <a:p>
          <a:endParaRPr lang="en-US"/>
        </a:p>
      </dgm:t>
    </dgm:pt>
    <dgm:pt modelId="{87CA1BE2-9411-CF47-A188-D3CB7BE3F266}">
      <dgm:prSet phldrT="[Text]"/>
      <dgm:spPr/>
      <dgm:t>
        <a:bodyPr/>
        <a:lstStyle/>
        <a:p>
          <a:r>
            <a:rPr lang="en-US" dirty="0"/>
            <a:t>Test on Neural Network</a:t>
          </a:r>
        </a:p>
      </dgm:t>
    </dgm:pt>
    <dgm:pt modelId="{296157E8-51CA-BC43-8D29-3783223225EA}" type="parTrans" cxnId="{96F95F53-D324-964D-90F9-70B8C1B0CAB8}">
      <dgm:prSet/>
      <dgm:spPr/>
      <dgm:t>
        <a:bodyPr/>
        <a:lstStyle/>
        <a:p>
          <a:endParaRPr lang="en-US"/>
        </a:p>
      </dgm:t>
    </dgm:pt>
    <dgm:pt modelId="{41F2D8E4-E19C-FB43-A210-B71B316265AB}" type="sibTrans" cxnId="{96F95F53-D324-964D-90F9-70B8C1B0CAB8}">
      <dgm:prSet/>
      <dgm:spPr/>
      <dgm:t>
        <a:bodyPr/>
        <a:lstStyle/>
        <a:p>
          <a:endParaRPr lang="en-US"/>
        </a:p>
      </dgm:t>
    </dgm:pt>
    <dgm:pt modelId="{0654957A-6A93-844E-A920-83CA4BF65115}">
      <dgm:prSet phldrT="[Text]"/>
      <dgm:spPr/>
      <dgm:t>
        <a:bodyPr/>
        <a:lstStyle/>
        <a:p>
          <a:r>
            <a:rPr lang="en-US" dirty="0"/>
            <a:t>Weighting: Influence on the Results</a:t>
          </a:r>
        </a:p>
      </dgm:t>
    </dgm:pt>
    <dgm:pt modelId="{23D90928-5F66-1448-BE97-0B2431B95D2B}" type="parTrans" cxnId="{B5304C24-52C9-E442-9AC5-50047C1DFB97}">
      <dgm:prSet/>
      <dgm:spPr/>
      <dgm:t>
        <a:bodyPr/>
        <a:lstStyle/>
        <a:p>
          <a:endParaRPr lang="en-US"/>
        </a:p>
      </dgm:t>
    </dgm:pt>
    <dgm:pt modelId="{A34A0B10-3169-904E-AEAD-4B9446E601C3}" type="sibTrans" cxnId="{B5304C24-52C9-E442-9AC5-50047C1DFB97}">
      <dgm:prSet/>
      <dgm:spPr/>
      <dgm:t>
        <a:bodyPr/>
        <a:lstStyle/>
        <a:p>
          <a:endParaRPr lang="en-US"/>
        </a:p>
      </dgm:t>
    </dgm:pt>
    <dgm:pt modelId="{B190E444-861C-4745-82D1-60B3F9C64A8B}">
      <dgm:prSet phldrT="[Text]"/>
      <dgm:spPr/>
      <dgm:t>
        <a:bodyPr/>
        <a:lstStyle/>
        <a:p>
          <a:r>
            <a:rPr lang="en-US" dirty="0" err="1"/>
            <a:t>Docu</a:t>
          </a:r>
          <a:endParaRPr lang="en-US" dirty="0"/>
        </a:p>
      </dgm:t>
    </dgm:pt>
    <dgm:pt modelId="{9B541EB6-C964-6A4F-85A8-EAB4CCF682A1}" type="parTrans" cxnId="{C3D90918-7486-B74F-8E38-44613A170255}">
      <dgm:prSet/>
      <dgm:spPr/>
      <dgm:t>
        <a:bodyPr/>
        <a:lstStyle/>
        <a:p>
          <a:endParaRPr lang="en-US"/>
        </a:p>
      </dgm:t>
    </dgm:pt>
    <dgm:pt modelId="{7A2E06E3-C250-E448-8325-1265F3BEE25F}" type="sibTrans" cxnId="{C3D90918-7486-B74F-8E38-44613A170255}">
      <dgm:prSet/>
      <dgm:spPr/>
      <dgm:t>
        <a:bodyPr/>
        <a:lstStyle/>
        <a:p>
          <a:endParaRPr lang="en-US"/>
        </a:p>
      </dgm:t>
    </dgm:pt>
    <dgm:pt modelId="{285DE350-E8AD-9D49-8019-5F72B518CFFB}">
      <dgm:prSet phldrT="[Text]"/>
      <dgm:spPr/>
      <dgm:t>
        <a:bodyPr/>
        <a:lstStyle/>
        <a:p>
          <a:r>
            <a:rPr lang="en-US" dirty="0"/>
            <a:t>Documentation of the Code</a:t>
          </a:r>
        </a:p>
      </dgm:t>
    </dgm:pt>
    <dgm:pt modelId="{753CFAC1-C176-F040-80D7-1332C9193DA0}" type="parTrans" cxnId="{E962F589-2C57-CA45-AD07-17C03D7414CE}">
      <dgm:prSet/>
      <dgm:spPr/>
      <dgm:t>
        <a:bodyPr/>
        <a:lstStyle/>
        <a:p>
          <a:endParaRPr lang="en-US"/>
        </a:p>
      </dgm:t>
    </dgm:pt>
    <dgm:pt modelId="{4B10EEAE-C9F3-7342-A730-75AB54986386}" type="sibTrans" cxnId="{E962F589-2C57-CA45-AD07-17C03D7414CE}">
      <dgm:prSet/>
      <dgm:spPr/>
      <dgm:t>
        <a:bodyPr/>
        <a:lstStyle/>
        <a:p>
          <a:endParaRPr lang="en-US"/>
        </a:p>
      </dgm:t>
    </dgm:pt>
    <dgm:pt modelId="{2D7B319A-1AD0-A34F-8DC0-DDC46E1AE6F1}">
      <dgm:prSet phldrT="[Text]"/>
      <dgm:spPr/>
      <dgm:t>
        <a:bodyPr/>
        <a:lstStyle/>
        <a:p>
          <a:r>
            <a:rPr lang="en-US" dirty="0"/>
            <a:t>Report</a:t>
          </a:r>
        </a:p>
      </dgm:t>
    </dgm:pt>
    <dgm:pt modelId="{02046832-ECD0-3B40-A5C2-2C2EDFA93052}" type="parTrans" cxnId="{62FF310C-486F-D044-B876-F6F83DB2CC99}">
      <dgm:prSet/>
      <dgm:spPr/>
      <dgm:t>
        <a:bodyPr/>
        <a:lstStyle/>
        <a:p>
          <a:endParaRPr lang="en-US"/>
        </a:p>
      </dgm:t>
    </dgm:pt>
    <dgm:pt modelId="{FD802E51-F7EE-BE4A-974A-2EC4AAFE6761}" type="sibTrans" cxnId="{62FF310C-486F-D044-B876-F6F83DB2CC99}">
      <dgm:prSet/>
      <dgm:spPr/>
      <dgm:t>
        <a:bodyPr/>
        <a:lstStyle/>
        <a:p>
          <a:endParaRPr lang="en-US"/>
        </a:p>
      </dgm:t>
    </dgm:pt>
    <dgm:pt modelId="{FD472106-4933-474F-AEC4-B6421B32432D}" type="pres">
      <dgm:prSet presAssocID="{7A8E9304-F3B3-8347-9A9E-B38D539C41CA}" presName="linearFlow" presStyleCnt="0">
        <dgm:presLayoutVars>
          <dgm:dir/>
          <dgm:animLvl val="lvl"/>
          <dgm:resizeHandles val="exact"/>
        </dgm:presLayoutVars>
      </dgm:prSet>
      <dgm:spPr/>
    </dgm:pt>
    <dgm:pt modelId="{67FAAC4D-9419-9242-90B9-6EA0C50993E7}" type="pres">
      <dgm:prSet presAssocID="{63C623CB-76E3-B146-9F27-833828D264BD}" presName="composite" presStyleCnt="0"/>
      <dgm:spPr/>
    </dgm:pt>
    <dgm:pt modelId="{D0418633-9E6A-0340-AF45-A216B8B1AC90}" type="pres">
      <dgm:prSet presAssocID="{63C623CB-76E3-B146-9F27-833828D264B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FBA97F4-1AE3-7D41-8638-ED4CE89E39FB}" type="pres">
      <dgm:prSet presAssocID="{63C623CB-76E3-B146-9F27-833828D264BD}" presName="descendantText" presStyleLbl="alignAcc1" presStyleIdx="0" presStyleCnt="4">
        <dgm:presLayoutVars>
          <dgm:bulletEnabled val="1"/>
        </dgm:presLayoutVars>
      </dgm:prSet>
      <dgm:spPr/>
    </dgm:pt>
    <dgm:pt modelId="{9A481EF0-028D-9E4F-8B26-4118D2BF8015}" type="pres">
      <dgm:prSet presAssocID="{CC7BC757-3335-EC43-AF84-35558FA19BC5}" presName="sp" presStyleCnt="0"/>
      <dgm:spPr/>
    </dgm:pt>
    <dgm:pt modelId="{1953C0D2-ED7F-CE4E-ABC4-20EFBC5260D8}" type="pres">
      <dgm:prSet presAssocID="{E63FCC1F-3066-AC48-B541-85788D8034C4}" presName="composite" presStyleCnt="0"/>
      <dgm:spPr/>
    </dgm:pt>
    <dgm:pt modelId="{95F1AB2A-1858-7240-A3D2-FB48BA8D0391}" type="pres">
      <dgm:prSet presAssocID="{E63FCC1F-3066-AC48-B541-85788D8034C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7BCF33F-4D4E-A248-8FEB-AA660E51860B}" type="pres">
      <dgm:prSet presAssocID="{E63FCC1F-3066-AC48-B541-85788D8034C4}" presName="descendantText" presStyleLbl="alignAcc1" presStyleIdx="1" presStyleCnt="4">
        <dgm:presLayoutVars>
          <dgm:bulletEnabled val="1"/>
        </dgm:presLayoutVars>
      </dgm:prSet>
      <dgm:spPr/>
    </dgm:pt>
    <dgm:pt modelId="{0FE63022-CD4A-8843-8E24-4D79F0C84DEF}" type="pres">
      <dgm:prSet presAssocID="{B8AC255A-209E-634F-8CBC-0D6C8BCDF3FC}" presName="sp" presStyleCnt="0"/>
      <dgm:spPr/>
    </dgm:pt>
    <dgm:pt modelId="{257372DC-F449-9B40-A19A-2BE1147B34AA}" type="pres">
      <dgm:prSet presAssocID="{CBCD6DA4-403B-4847-BE7A-EB2B53B6AADE}" presName="composite" presStyleCnt="0"/>
      <dgm:spPr/>
    </dgm:pt>
    <dgm:pt modelId="{05B7D5EC-8754-4248-A36E-3186F02F1327}" type="pres">
      <dgm:prSet presAssocID="{CBCD6DA4-403B-4847-BE7A-EB2B53B6AAD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260CDFA-7971-A647-BE19-717A91DBE836}" type="pres">
      <dgm:prSet presAssocID="{CBCD6DA4-403B-4847-BE7A-EB2B53B6AADE}" presName="descendantText" presStyleLbl="alignAcc1" presStyleIdx="2" presStyleCnt="4">
        <dgm:presLayoutVars>
          <dgm:bulletEnabled val="1"/>
        </dgm:presLayoutVars>
      </dgm:prSet>
      <dgm:spPr/>
    </dgm:pt>
    <dgm:pt modelId="{25519D14-B044-6442-9BD0-D135299DB820}" type="pres">
      <dgm:prSet presAssocID="{540B3CFA-0714-2F41-A6E0-95ACF27055CA}" presName="sp" presStyleCnt="0"/>
      <dgm:spPr/>
    </dgm:pt>
    <dgm:pt modelId="{BA71F98D-F705-F44B-BC79-AFA7CA7EA38F}" type="pres">
      <dgm:prSet presAssocID="{B190E444-861C-4745-82D1-60B3F9C64A8B}" presName="composite" presStyleCnt="0"/>
      <dgm:spPr/>
    </dgm:pt>
    <dgm:pt modelId="{4F6E2959-F10D-5D41-BE89-AD4C83D69EAD}" type="pres">
      <dgm:prSet presAssocID="{B190E444-861C-4745-82D1-60B3F9C64A8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D44FA2D-1A11-B24D-B0C3-A9DF56E2D3CC}" type="pres">
      <dgm:prSet presAssocID="{B190E444-861C-4745-82D1-60B3F9C64A8B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A69DE00-091D-9049-B967-0C2AFBC2200F}" type="presOf" srcId="{285DE350-E8AD-9D49-8019-5F72B518CFFB}" destId="{ED44FA2D-1A11-B24D-B0C3-A9DF56E2D3CC}" srcOrd="0" destOrd="0" presId="urn:microsoft.com/office/officeart/2005/8/layout/chevron2"/>
    <dgm:cxn modelId="{A2267004-B8EC-FD4A-BE33-6221A4C56BF3}" srcId="{63C623CB-76E3-B146-9F27-833828D264BD}" destId="{CFCDBBE6-09AB-194C-ABB0-051757498954}" srcOrd="1" destOrd="0" parTransId="{FE2832CB-179B-124A-8788-0CC662CF837E}" sibTransId="{384ABDB8-02A7-1249-927A-6AEF6C2C1275}"/>
    <dgm:cxn modelId="{0FC0380B-B166-8847-BC2F-7B57F02D75FF}" type="presOf" srcId="{CFCDBBE6-09AB-194C-ABB0-051757498954}" destId="{8FBA97F4-1AE3-7D41-8638-ED4CE89E39FB}" srcOrd="0" destOrd="1" presId="urn:microsoft.com/office/officeart/2005/8/layout/chevron2"/>
    <dgm:cxn modelId="{62FF310C-486F-D044-B876-F6F83DB2CC99}" srcId="{B190E444-861C-4745-82D1-60B3F9C64A8B}" destId="{2D7B319A-1AD0-A34F-8DC0-DDC46E1AE6F1}" srcOrd="1" destOrd="0" parTransId="{02046832-ECD0-3B40-A5C2-2C2EDFA93052}" sibTransId="{FD802E51-F7EE-BE4A-974A-2EC4AAFE6761}"/>
    <dgm:cxn modelId="{BB9B4117-A34D-5140-8C55-B77AE6F56326}" srcId="{7A8E9304-F3B3-8347-9A9E-B38D539C41CA}" destId="{CBCD6DA4-403B-4847-BE7A-EB2B53B6AADE}" srcOrd="2" destOrd="0" parTransId="{894B8366-237A-CC42-9D23-161C342DE1D5}" sibTransId="{540B3CFA-0714-2F41-A6E0-95ACF27055CA}"/>
    <dgm:cxn modelId="{C3D90918-7486-B74F-8E38-44613A170255}" srcId="{7A8E9304-F3B3-8347-9A9E-B38D539C41CA}" destId="{B190E444-861C-4745-82D1-60B3F9C64A8B}" srcOrd="3" destOrd="0" parTransId="{9B541EB6-C964-6A4F-85A8-EAB4CCF682A1}" sibTransId="{7A2E06E3-C250-E448-8325-1265F3BEE25F}"/>
    <dgm:cxn modelId="{75DCF91B-50D7-9C46-9A9B-8B4056B2819B}" srcId="{E63FCC1F-3066-AC48-B541-85788D8034C4}" destId="{3D39724B-622D-574E-B0E9-C2895252435D}" srcOrd="0" destOrd="0" parTransId="{8C1E92DF-AA7A-FA40-B4A1-D9A5BC5C589D}" sibTransId="{A4CE8C4B-8EA6-FA40-BB29-4DF40AC84579}"/>
    <dgm:cxn modelId="{90C7D51E-8801-A84D-B2F2-22E33E8D58B6}" type="presOf" srcId="{63C623CB-76E3-B146-9F27-833828D264BD}" destId="{D0418633-9E6A-0340-AF45-A216B8B1AC90}" srcOrd="0" destOrd="0" presId="urn:microsoft.com/office/officeart/2005/8/layout/chevron2"/>
    <dgm:cxn modelId="{0228D71F-8434-FA4B-B2D9-599B8CB379A4}" srcId="{7A8E9304-F3B3-8347-9A9E-B38D539C41CA}" destId="{E63FCC1F-3066-AC48-B541-85788D8034C4}" srcOrd="1" destOrd="0" parTransId="{7A7237EA-64AF-304A-BBBB-4AB017F9A61D}" sibTransId="{B8AC255A-209E-634F-8CBC-0D6C8BCDF3FC}"/>
    <dgm:cxn modelId="{B5304C24-52C9-E442-9AC5-50047C1DFB97}" srcId="{E63FCC1F-3066-AC48-B541-85788D8034C4}" destId="{0654957A-6A93-844E-A920-83CA4BF65115}" srcOrd="1" destOrd="0" parTransId="{23D90928-5F66-1448-BE97-0B2431B95D2B}" sibTransId="{A34A0B10-3169-904E-AEAD-4B9446E601C3}"/>
    <dgm:cxn modelId="{C4DE8136-2301-CB44-BCCD-6F9DFAFC71B1}" type="presOf" srcId="{2D7B319A-1AD0-A34F-8DC0-DDC46E1AE6F1}" destId="{ED44FA2D-1A11-B24D-B0C3-A9DF56E2D3CC}" srcOrd="0" destOrd="1" presId="urn:microsoft.com/office/officeart/2005/8/layout/chevron2"/>
    <dgm:cxn modelId="{DFB74B45-D9D4-B643-896C-799B77E834BB}" srcId="{63C623CB-76E3-B146-9F27-833828D264BD}" destId="{852AA610-74A0-1E4E-9EA7-0474BD555EB9}" srcOrd="0" destOrd="0" parTransId="{02EFD192-1F3D-D948-8875-4FB751747E3C}" sibTransId="{D10055D9-2502-9D4C-B4D5-3A3C928A69D4}"/>
    <dgm:cxn modelId="{96F95F53-D324-964D-90F9-70B8C1B0CAB8}" srcId="{CBCD6DA4-403B-4847-BE7A-EB2B53B6AADE}" destId="{87CA1BE2-9411-CF47-A188-D3CB7BE3F266}" srcOrd="1" destOrd="0" parTransId="{296157E8-51CA-BC43-8D29-3783223225EA}" sibTransId="{41F2D8E4-E19C-FB43-A210-B71B316265AB}"/>
    <dgm:cxn modelId="{0ECCED5C-546E-8040-AB91-F7ACE80B03EB}" type="presOf" srcId="{3D39724B-622D-574E-B0E9-C2895252435D}" destId="{97BCF33F-4D4E-A248-8FEB-AA660E51860B}" srcOrd="0" destOrd="0" presId="urn:microsoft.com/office/officeart/2005/8/layout/chevron2"/>
    <dgm:cxn modelId="{AD364D72-ED59-A54D-ADCD-1088BFB8E9F5}" type="presOf" srcId="{B190E444-861C-4745-82D1-60B3F9C64A8B}" destId="{4F6E2959-F10D-5D41-BE89-AD4C83D69EAD}" srcOrd="0" destOrd="0" presId="urn:microsoft.com/office/officeart/2005/8/layout/chevron2"/>
    <dgm:cxn modelId="{1BB67873-609F-C042-AFAA-A9405BDFCFDF}" type="presOf" srcId="{0654957A-6A93-844E-A920-83CA4BF65115}" destId="{97BCF33F-4D4E-A248-8FEB-AA660E51860B}" srcOrd="0" destOrd="1" presId="urn:microsoft.com/office/officeart/2005/8/layout/chevron2"/>
    <dgm:cxn modelId="{E962F589-2C57-CA45-AD07-17C03D7414CE}" srcId="{B190E444-861C-4745-82D1-60B3F9C64A8B}" destId="{285DE350-E8AD-9D49-8019-5F72B518CFFB}" srcOrd="0" destOrd="0" parTransId="{753CFAC1-C176-F040-80D7-1332C9193DA0}" sibTransId="{4B10EEAE-C9F3-7342-A730-75AB54986386}"/>
    <dgm:cxn modelId="{8AD5E7A9-9223-4E4E-8137-E0789ECF4A2A}" type="presOf" srcId="{87CA1BE2-9411-CF47-A188-D3CB7BE3F266}" destId="{B260CDFA-7971-A647-BE19-717A91DBE836}" srcOrd="0" destOrd="1" presId="urn:microsoft.com/office/officeart/2005/8/layout/chevron2"/>
    <dgm:cxn modelId="{1BD519B7-6D65-3442-9342-44727307BCBB}" srcId="{7A8E9304-F3B3-8347-9A9E-B38D539C41CA}" destId="{63C623CB-76E3-B146-9F27-833828D264BD}" srcOrd="0" destOrd="0" parTransId="{F26CF0B2-8AA6-5E40-BE90-C3AF24C9A647}" sibTransId="{CC7BC757-3335-EC43-AF84-35558FA19BC5}"/>
    <dgm:cxn modelId="{E10118B9-3096-0F42-8C5A-78913AD9A607}" srcId="{CBCD6DA4-403B-4847-BE7A-EB2B53B6AADE}" destId="{4839FCAE-189C-8D40-8684-7468170976F7}" srcOrd="0" destOrd="0" parTransId="{CFC97C75-01D2-BC4F-8B84-13E856FF0D5F}" sibTransId="{35A90777-1CC1-E440-9999-A44E1E2DCFF2}"/>
    <dgm:cxn modelId="{780C4DCE-72D6-AA45-9BB9-4498D9A314F8}" type="presOf" srcId="{852AA610-74A0-1E4E-9EA7-0474BD555EB9}" destId="{8FBA97F4-1AE3-7D41-8638-ED4CE89E39FB}" srcOrd="0" destOrd="0" presId="urn:microsoft.com/office/officeart/2005/8/layout/chevron2"/>
    <dgm:cxn modelId="{A561EFD9-42FA-9544-B48B-927B6232DECC}" type="presOf" srcId="{E63FCC1F-3066-AC48-B541-85788D8034C4}" destId="{95F1AB2A-1858-7240-A3D2-FB48BA8D0391}" srcOrd="0" destOrd="0" presId="urn:microsoft.com/office/officeart/2005/8/layout/chevron2"/>
    <dgm:cxn modelId="{3602D2F3-2D2F-3146-8EDF-F9019660BE84}" type="presOf" srcId="{4839FCAE-189C-8D40-8684-7468170976F7}" destId="{B260CDFA-7971-A647-BE19-717A91DBE836}" srcOrd="0" destOrd="0" presId="urn:microsoft.com/office/officeart/2005/8/layout/chevron2"/>
    <dgm:cxn modelId="{BE8FAEF8-2CF9-3745-94CD-FD83133BF7AB}" type="presOf" srcId="{CBCD6DA4-403B-4847-BE7A-EB2B53B6AADE}" destId="{05B7D5EC-8754-4248-A36E-3186F02F1327}" srcOrd="0" destOrd="0" presId="urn:microsoft.com/office/officeart/2005/8/layout/chevron2"/>
    <dgm:cxn modelId="{DAD5ECFE-5EE3-C94F-A53F-94E7309B17B6}" type="presOf" srcId="{7A8E9304-F3B3-8347-9A9E-B38D539C41CA}" destId="{FD472106-4933-474F-AEC4-B6421B32432D}" srcOrd="0" destOrd="0" presId="urn:microsoft.com/office/officeart/2005/8/layout/chevron2"/>
    <dgm:cxn modelId="{652A3978-CCFE-0D4A-8E2B-2D78BB7CD1A5}" type="presParOf" srcId="{FD472106-4933-474F-AEC4-B6421B32432D}" destId="{67FAAC4D-9419-9242-90B9-6EA0C50993E7}" srcOrd="0" destOrd="0" presId="urn:microsoft.com/office/officeart/2005/8/layout/chevron2"/>
    <dgm:cxn modelId="{C5DFB1A4-9E30-F24E-ACCF-578143906638}" type="presParOf" srcId="{67FAAC4D-9419-9242-90B9-6EA0C50993E7}" destId="{D0418633-9E6A-0340-AF45-A216B8B1AC90}" srcOrd="0" destOrd="0" presId="urn:microsoft.com/office/officeart/2005/8/layout/chevron2"/>
    <dgm:cxn modelId="{EE8FF0AC-6F4A-BE41-B67B-85220BE99049}" type="presParOf" srcId="{67FAAC4D-9419-9242-90B9-6EA0C50993E7}" destId="{8FBA97F4-1AE3-7D41-8638-ED4CE89E39FB}" srcOrd="1" destOrd="0" presId="urn:microsoft.com/office/officeart/2005/8/layout/chevron2"/>
    <dgm:cxn modelId="{880C1388-78E3-974F-B1EC-3F32F3E949B4}" type="presParOf" srcId="{FD472106-4933-474F-AEC4-B6421B32432D}" destId="{9A481EF0-028D-9E4F-8B26-4118D2BF8015}" srcOrd="1" destOrd="0" presId="urn:microsoft.com/office/officeart/2005/8/layout/chevron2"/>
    <dgm:cxn modelId="{63AD2E79-FF7F-5B49-95F8-AD089BC4081C}" type="presParOf" srcId="{FD472106-4933-474F-AEC4-B6421B32432D}" destId="{1953C0D2-ED7F-CE4E-ABC4-20EFBC5260D8}" srcOrd="2" destOrd="0" presId="urn:microsoft.com/office/officeart/2005/8/layout/chevron2"/>
    <dgm:cxn modelId="{113C7BB5-3CE5-D341-8733-5A37E66AEAF0}" type="presParOf" srcId="{1953C0D2-ED7F-CE4E-ABC4-20EFBC5260D8}" destId="{95F1AB2A-1858-7240-A3D2-FB48BA8D0391}" srcOrd="0" destOrd="0" presId="urn:microsoft.com/office/officeart/2005/8/layout/chevron2"/>
    <dgm:cxn modelId="{55AAA64E-2F5A-B748-8ED0-CD66C60EA70D}" type="presParOf" srcId="{1953C0D2-ED7F-CE4E-ABC4-20EFBC5260D8}" destId="{97BCF33F-4D4E-A248-8FEB-AA660E51860B}" srcOrd="1" destOrd="0" presId="urn:microsoft.com/office/officeart/2005/8/layout/chevron2"/>
    <dgm:cxn modelId="{9B4A3827-DFDD-E140-BAEF-F6199D3E7B4A}" type="presParOf" srcId="{FD472106-4933-474F-AEC4-B6421B32432D}" destId="{0FE63022-CD4A-8843-8E24-4D79F0C84DEF}" srcOrd="3" destOrd="0" presId="urn:microsoft.com/office/officeart/2005/8/layout/chevron2"/>
    <dgm:cxn modelId="{038A395C-061D-9145-BC0D-927C83C98BFE}" type="presParOf" srcId="{FD472106-4933-474F-AEC4-B6421B32432D}" destId="{257372DC-F449-9B40-A19A-2BE1147B34AA}" srcOrd="4" destOrd="0" presId="urn:microsoft.com/office/officeart/2005/8/layout/chevron2"/>
    <dgm:cxn modelId="{0B948F4C-BF43-EB4E-AC9B-45923DC3C0FC}" type="presParOf" srcId="{257372DC-F449-9B40-A19A-2BE1147B34AA}" destId="{05B7D5EC-8754-4248-A36E-3186F02F1327}" srcOrd="0" destOrd="0" presId="urn:microsoft.com/office/officeart/2005/8/layout/chevron2"/>
    <dgm:cxn modelId="{439B1CBB-7259-014D-B758-788754F94D62}" type="presParOf" srcId="{257372DC-F449-9B40-A19A-2BE1147B34AA}" destId="{B260CDFA-7971-A647-BE19-717A91DBE836}" srcOrd="1" destOrd="0" presId="urn:microsoft.com/office/officeart/2005/8/layout/chevron2"/>
    <dgm:cxn modelId="{2D13BE0C-A5C0-5746-9937-1A176C3BF60E}" type="presParOf" srcId="{FD472106-4933-474F-AEC4-B6421B32432D}" destId="{25519D14-B044-6442-9BD0-D135299DB820}" srcOrd="5" destOrd="0" presId="urn:microsoft.com/office/officeart/2005/8/layout/chevron2"/>
    <dgm:cxn modelId="{2CD5080B-D5B8-5246-9FC6-E655725F6C68}" type="presParOf" srcId="{FD472106-4933-474F-AEC4-B6421B32432D}" destId="{BA71F98D-F705-F44B-BC79-AFA7CA7EA38F}" srcOrd="6" destOrd="0" presId="urn:microsoft.com/office/officeart/2005/8/layout/chevron2"/>
    <dgm:cxn modelId="{073F5F2F-736D-644B-B3E6-318D66F02A4F}" type="presParOf" srcId="{BA71F98D-F705-F44B-BC79-AFA7CA7EA38F}" destId="{4F6E2959-F10D-5D41-BE89-AD4C83D69EAD}" srcOrd="0" destOrd="0" presId="urn:microsoft.com/office/officeart/2005/8/layout/chevron2"/>
    <dgm:cxn modelId="{4F0BA2F9-58E2-D84F-B219-DECCA3E9FC8F}" type="presParOf" srcId="{BA71F98D-F705-F44B-BC79-AFA7CA7EA38F}" destId="{ED44FA2D-1A11-B24D-B0C3-A9DF56E2D3C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315B7-96C4-294F-BB8F-C18D7EEB632C}">
      <dsp:nvSpPr>
        <dsp:cNvPr id="0" name=""/>
        <dsp:cNvSpPr/>
      </dsp:nvSpPr>
      <dsp:spPr>
        <a:xfrm>
          <a:off x="-3739377" y="-574431"/>
          <a:ext cx="4457187" cy="4457187"/>
        </a:xfrm>
        <a:prstGeom prst="blockArc">
          <a:avLst>
            <a:gd name="adj1" fmla="val 18900000"/>
            <a:gd name="adj2" fmla="val 2700000"/>
            <a:gd name="adj3" fmla="val 485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CBC32-788C-8B45-8B99-6682EF39F888}">
      <dsp:nvSpPr>
        <dsp:cNvPr id="0" name=""/>
        <dsp:cNvSpPr/>
      </dsp:nvSpPr>
      <dsp:spPr>
        <a:xfrm>
          <a:off x="314709" y="206704"/>
          <a:ext cx="2794835" cy="413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Simplicity Scores</a:t>
          </a:r>
        </a:p>
      </dsp:txBody>
      <dsp:txXfrm>
        <a:off x="314709" y="206704"/>
        <a:ext cx="2794835" cy="413672"/>
      </dsp:txXfrm>
    </dsp:sp>
    <dsp:sp modelId="{02DE7A6A-9843-EF48-BF85-73BA57C90039}">
      <dsp:nvSpPr>
        <dsp:cNvPr id="0" name=""/>
        <dsp:cNvSpPr/>
      </dsp:nvSpPr>
      <dsp:spPr>
        <a:xfrm>
          <a:off x="56163" y="154994"/>
          <a:ext cx="517091" cy="5170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DE07A-E737-AD4A-AAFC-7342C55DE21F}">
      <dsp:nvSpPr>
        <dsp:cNvPr id="0" name=""/>
        <dsp:cNvSpPr/>
      </dsp:nvSpPr>
      <dsp:spPr>
        <a:xfrm>
          <a:off x="611135" y="827014"/>
          <a:ext cx="2498409" cy="413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Basic English</a:t>
          </a:r>
        </a:p>
      </dsp:txBody>
      <dsp:txXfrm>
        <a:off x="611135" y="827014"/>
        <a:ext cx="2498409" cy="413672"/>
      </dsp:txXfrm>
    </dsp:sp>
    <dsp:sp modelId="{CB6081EF-8CBC-BD43-A8A8-307DE56472FA}">
      <dsp:nvSpPr>
        <dsp:cNvPr id="0" name=""/>
        <dsp:cNvSpPr/>
      </dsp:nvSpPr>
      <dsp:spPr>
        <a:xfrm>
          <a:off x="352589" y="775305"/>
          <a:ext cx="517091" cy="5170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2F29F-88A7-4F47-89E2-D58AA41DE687}">
      <dsp:nvSpPr>
        <dsp:cNvPr id="0" name=""/>
        <dsp:cNvSpPr/>
      </dsp:nvSpPr>
      <dsp:spPr>
        <a:xfrm>
          <a:off x="702113" y="1447325"/>
          <a:ext cx="2407430" cy="413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Abbreviations</a:t>
          </a:r>
        </a:p>
      </dsp:txBody>
      <dsp:txXfrm>
        <a:off x="702113" y="1447325"/>
        <a:ext cx="2407430" cy="413672"/>
      </dsp:txXfrm>
    </dsp:sp>
    <dsp:sp modelId="{489F2F6C-93A0-B645-A41C-221D5D743BB9}">
      <dsp:nvSpPr>
        <dsp:cNvPr id="0" name=""/>
        <dsp:cNvSpPr/>
      </dsp:nvSpPr>
      <dsp:spPr>
        <a:xfrm>
          <a:off x="443568" y="1395616"/>
          <a:ext cx="517091" cy="5170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3E154-E875-974B-8BC6-1AC1E3D85328}">
      <dsp:nvSpPr>
        <dsp:cNvPr id="0" name=""/>
        <dsp:cNvSpPr/>
      </dsp:nvSpPr>
      <dsp:spPr>
        <a:xfrm>
          <a:off x="611135" y="2067636"/>
          <a:ext cx="2498409" cy="413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Characters per Word</a:t>
          </a:r>
        </a:p>
      </dsp:txBody>
      <dsp:txXfrm>
        <a:off x="611135" y="2067636"/>
        <a:ext cx="2498409" cy="413672"/>
      </dsp:txXfrm>
    </dsp:sp>
    <dsp:sp modelId="{456D4A0A-E31D-3647-AF80-FDDDD074F252}">
      <dsp:nvSpPr>
        <dsp:cNvPr id="0" name=""/>
        <dsp:cNvSpPr/>
      </dsp:nvSpPr>
      <dsp:spPr>
        <a:xfrm>
          <a:off x="352589" y="2015927"/>
          <a:ext cx="517091" cy="5170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31A33-73AF-CD4F-BEE0-4293E71AA5F6}">
      <dsp:nvSpPr>
        <dsp:cNvPr id="0" name=""/>
        <dsp:cNvSpPr/>
      </dsp:nvSpPr>
      <dsp:spPr>
        <a:xfrm>
          <a:off x="314709" y="2687947"/>
          <a:ext cx="2794835" cy="4136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5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...</a:t>
          </a:r>
        </a:p>
      </dsp:txBody>
      <dsp:txXfrm>
        <a:off x="314709" y="2687947"/>
        <a:ext cx="2794835" cy="413672"/>
      </dsp:txXfrm>
    </dsp:sp>
    <dsp:sp modelId="{10128ED9-D654-C44C-A5BA-6F6B58C3DF6F}">
      <dsp:nvSpPr>
        <dsp:cNvPr id="0" name=""/>
        <dsp:cNvSpPr/>
      </dsp:nvSpPr>
      <dsp:spPr>
        <a:xfrm>
          <a:off x="56163" y="2636237"/>
          <a:ext cx="517091" cy="5170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418633-9E6A-0340-AF45-A216B8B1AC90}">
      <dsp:nvSpPr>
        <dsp:cNvPr id="0" name=""/>
        <dsp:cNvSpPr/>
      </dsp:nvSpPr>
      <dsp:spPr>
        <a:xfrm rot="5400000">
          <a:off x="-178738" y="180294"/>
          <a:ext cx="1191586" cy="834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Preparation</a:t>
          </a:r>
        </a:p>
      </dsp:txBody>
      <dsp:txXfrm rot="-5400000">
        <a:off x="0" y="418611"/>
        <a:ext cx="834110" cy="357476"/>
      </dsp:txXfrm>
    </dsp:sp>
    <dsp:sp modelId="{8FBA97F4-1AE3-7D41-8638-ED4CE89E39FB}">
      <dsp:nvSpPr>
        <dsp:cNvPr id="0" name=""/>
        <dsp:cNvSpPr/>
      </dsp:nvSpPr>
      <dsp:spPr>
        <a:xfrm rot="5400000">
          <a:off x="3996359" y="-3160691"/>
          <a:ext cx="774531" cy="70990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Selection of Features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Accessibility of Datasets</a:t>
          </a:r>
        </a:p>
      </dsp:txBody>
      <dsp:txXfrm rot="-5400000">
        <a:off x="834111" y="39366"/>
        <a:ext cx="7061219" cy="698913"/>
      </dsp:txXfrm>
    </dsp:sp>
    <dsp:sp modelId="{95F1AB2A-1858-7240-A3D2-FB48BA8D0391}">
      <dsp:nvSpPr>
        <dsp:cNvPr id="0" name=""/>
        <dsp:cNvSpPr/>
      </dsp:nvSpPr>
      <dsp:spPr>
        <a:xfrm rot="5400000">
          <a:off x="-178738" y="1224360"/>
          <a:ext cx="1191586" cy="834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Exploration</a:t>
          </a:r>
        </a:p>
      </dsp:txBody>
      <dsp:txXfrm rot="-5400000">
        <a:off x="0" y="1462677"/>
        <a:ext cx="834110" cy="357476"/>
      </dsp:txXfrm>
    </dsp:sp>
    <dsp:sp modelId="{97BCF33F-4D4E-A248-8FEB-AA660E51860B}">
      <dsp:nvSpPr>
        <dsp:cNvPr id="0" name=""/>
        <dsp:cNvSpPr/>
      </dsp:nvSpPr>
      <dsp:spPr>
        <a:xfrm rot="5400000">
          <a:off x="3996359" y="-2116626"/>
          <a:ext cx="774531" cy="70990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Feature Statistics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Weighting: Influence on the Results</a:t>
          </a:r>
        </a:p>
      </dsp:txBody>
      <dsp:txXfrm rot="-5400000">
        <a:off x="834111" y="1083431"/>
        <a:ext cx="7061219" cy="698913"/>
      </dsp:txXfrm>
    </dsp:sp>
    <dsp:sp modelId="{05B7D5EC-8754-4248-A36E-3186F02F1327}">
      <dsp:nvSpPr>
        <dsp:cNvPr id="0" name=""/>
        <dsp:cNvSpPr/>
      </dsp:nvSpPr>
      <dsp:spPr>
        <a:xfrm rot="5400000">
          <a:off x="-178738" y="2268425"/>
          <a:ext cx="1191586" cy="834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Testing</a:t>
          </a:r>
        </a:p>
      </dsp:txBody>
      <dsp:txXfrm rot="-5400000">
        <a:off x="0" y="2506742"/>
        <a:ext cx="834110" cy="357476"/>
      </dsp:txXfrm>
    </dsp:sp>
    <dsp:sp modelId="{B260CDFA-7971-A647-BE19-717A91DBE836}">
      <dsp:nvSpPr>
        <dsp:cNvPr id="0" name=""/>
        <dsp:cNvSpPr/>
      </dsp:nvSpPr>
      <dsp:spPr>
        <a:xfrm rot="5400000">
          <a:off x="3996359" y="-1072560"/>
          <a:ext cx="774531" cy="70990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Implement Loss Function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Test on Neural Network</a:t>
          </a:r>
        </a:p>
      </dsp:txBody>
      <dsp:txXfrm rot="-5400000">
        <a:off x="834111" y="2127497"/>
        <a:ext cx="7061219" cy="698913"/>
      </dsp:txXfrm>
    </dsp:sp>
    <dsp:sp modelId="{4F6E2959-F10D-5D41-BE89-AD4C83D69EAD}">
      <dsp:nvSpPr>
        <dsp:cNvPr id="0" name=""/>
        <dsp:cNvSpPr/>
      </dsp:nvSpPr>
      <dsp:spPr>
        <a:xfrm rot="5400000">
          <a:off x="-178738" y="3312491"/>
          <a:ext cx="1191586" cy="834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Docu</a:t>
          </a:r>
          <a:endParaRPr lang="en-US" sz="1100" kern="1200" dirty="0"/>
        </a:p>
      </dsp:txBody>
      <dsp:txXfrm rot="-5400000">
        <a:off x="0" y="3550808"/>
        <a:ext cx="834110" cy="357476"/>
      </dsp:txXfrm>
    </dsp:sp>
    <dsp:sp modelId="{ED44FA2D-1A11-B24D-B0C3-A9DF56E2D3CC}">
      <dsp:nvSpPr>
        <dsp:cNvPr id="0" name=""/>
        <dsp:cNvSpPr/>
      </dsp:nvSpPr>
      <dsp:spPr>
        <a:xfrm rot="5400000">
          <a:off x="3996359" y="-28494"/>
          <a:ext cx="774531" cy="709902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Documentation of the Code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Report</a:t>
          </a:r>
        </a:p>
      </dsp:txBody>
      <dsp:txXfrm rot="-5400000">
        <a:off x="834111" y="3171563"/>
        <a:ext cx="7061219" cy="698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7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19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19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1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8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38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1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7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0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7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3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BE6D11A-27DA-D44B-AD76-B4BC469328F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B4004FD-741C-1D4F-83A0-5A4A2118C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91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tiff"/><Relationship Id="rId4" Type="http://schemas.openxmlformats.org/officeDocument/2006/relationships/diagramData" Target="../diagrams/data1.xml"/><Relationship Id="rId9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theteachers.org/reading_skills/#.VGi5g8lZgXz" TargetMode="External"/><Relationship Id="rId2" Type="http://schemas.openxmlformats.org/officeDocument/2006/relationships/hyperlink" Target="https://www.newsinlevels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ewsela.com/data/" TargetMode="External"/><Relationship Id="rId4" Type="http://schemas.openxmlformats.org/officeDocument/2006/relationships/hyperlink" Target="https://www.commonli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F8BE-8437-7C46-97A5-3163F7E91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effectLst/>
              </a:rPr>
              <a:t>Definition </a:t>
            </a:r>
            <a:r>
              <a:rPr lang="de-DE" dirty="0" err="1">
                <a:effectLst/>
              </a:rPr>
              <a:t>of</a:t>
            </a:r>
            <a:r>
              <a:rPr lang="de-DE" dirty="0">
                <a:effectLst/>
              </a:rPr>
              <a:t> a </a:t>
            </a:r>
            <a:r>
              <a:rPr lang="de-DE" dirty="0" err="1">
                <a:solidFill>
                  <a:schemeClr val="accent5"/>
                </a:solidFill>
                <a:effectLst/>
              </a:rPr>
              <a:t>differentiable</a:t>
            </a:r>
            <a:r>
              <a:rPr lang="de-DE" dirty="0">
                <a:solidFill>
                  <a:schemeClr val="accent5"/>
                </a:solidFill>
                <a:effectLst/>
              </a:rPr>
              <a:t> Loss </a:t>
            </a:r>
            <a:r>
              <a:rPr lang="de-DE" dirty="0" err="1">
                <a:solidFill>
                  <a:schemeClr val="accent5"/>
                </a:solidFill>
                <a:effectLst/>
              </a:rPr>
              <a:t>Function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for</a:t>
            </a:r>
            <a:r>
              <a:rPr lang="de-DE" dirty="0">
                <a:effectLst/>
              </a:rPr>
              <a:t> Text </a:t>
            </a:r>
            <a:r>
              <a:rPr lang="de-DE" dirty="0" err="1">
                <a:effectLst/>
              </a:rPr>
              <a:t>Simplification</a:t>
            </a:r>
            <a:r>
              <a:rPr lang="de-DE" dirty="0">
                <a:effectLst/>
              </a:rPr>
              <a:t> Tasks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8A75A-8748-6042-B825-2E2A29E1B7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Automatic Text Simplification</a:t>
            </a:r>
          </a:p>
        </p:txBody>
      </p:sp>
    </p:spTree>
    <p:extLst>
      <p:ext uri="{BB962C8B-B14F-4D97-AF65-F5344CB8AC3E}">
        <p14:creationId xmlns:p14="http://schemas.microsoft.com/office/powerpoint/2010/main" val="211037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DE2BA-0C32-564F-B85B-69DF1AAF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Addressed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86E653-350B-784E-A87A-27916AA1A724}"/>
              </a:ext>
            </a:extLst>
          </p:cNvPr>
          <p:cNvGrpSpPr/>
          <p:nvPr/>
        </p:nvGrpSpPr>
        <p:grpSpPr>
          <a:xfrm>
            <a:off x="4050444" y="2604304"/>
            <a:ext cx="4087935" cy="2882096"/>
            <a:chOff x="4350009" y="2685327"/>
            <a:chExt cx="4087935" cy="28820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790E54-BBE2-D146-8BE0-DE644D00D4CF}"/>
                </a:ext>
              </a:extLst>
            </p:cNvPr>
            <p:cNvSpPr/>
            <p:nvPr/>
          </p:nvSpPr>
          <p:spPr>
            <a:xfrm>
              <a:off x="4350009" y="2685327"/>
              <a:ext cx="4087935" cy="28820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3A3B82-ABE6-B444-87A4-FD81166E2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2451" y="2870883"/>
              <a:ext cx="3863050" cy="2510983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9C8FF11-D289-774B-888E-9BA18CF32775}"/>
              </a:ext>
            </a:extLst>
          </p:cNvPr>
          <p:cNvSpPr/>
          <p:nvPr/>
        </p:nvSpPr>
        <p:spPr>
          <a:xfrm>
            <a:off x="7303624" y="4952879"/>
            <a:ext cx="2545645" cy="938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2A0207-052B-E742-B12E-386A57C9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135" y="5048731"/>
            <a:ext cx="2464622" cy="75307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0B1710-D6F1-694F-A09D-C493B22E2059}"/>
              </a:ext>
            </a:extLst>
          </p:cNvPr>
          <p:cNvGrpSpPr/>
          <p:nvPr/>
        </p:nvGrpSpPr>
        <p:grpSpPr>
          <a:xfrm>
            <a:off x="9426611" y="4481029"/>
            <a:ext cx="764291" cy="764291"/>
            <a:chOff x="9247385" y="1840013"/>
            <a:chExt cx="1122744" cy="112274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698861-A1E3-C343-9112-C68DCA6763F9}"/>
                </a:ext>
              </a:extLst>
            </p:cNvPr>
            <p:cNvSpPr/>
            <p:nvPr/>
          </p:nvSpPr>
          <p:spPr>
            <a:xfrm>
              <a:off x="9247385" y="1840013"/>
              <a:ext cx="1122744" cy="11227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9B4D47-6B32-1445-9E2E-9A571771C8CD}"/>
                </a:ext>
              </a:extLst>
            </p:cNvPr>
            <p:cNvSpPr/>
            <p:nvPr/>
          </p:nvSpPr>
          <p:spPr>
            <a:xfrm>
              <a:off x="9381547" y="2308607"/>
              <a:ext cx="854419" cy="1855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049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DE2BA-0C32-564F-B85B-69DF1AAF2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Translation into Machine Learning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90E54-BBE2-D146-8BE0-DE644D00D4CF}"/>
              </a:ext>
            </a:extLst>
          </p:cNvPr>
          <p:cNvSpPr/>
          <p:nvPr/>
        </p:nvSpPr>
        <p:spPr>
          <a:xfrm>
            <a:off x="8460398" y="4583575"/>
            <a:ext cx="3012935" cy="1943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4C22D-AEC1-DB46-8387-CBB884C1BFC8}"/>
              </a:ext>
            </a:extLst>
          </p:cNvPr>
          <p:cNvGrpSpPr/>
          <p:nvPr/>
        </p:nvGrpSpPr>
        <p:grpSpPr>
          <a:xfrm>
            <a:off x="8694042" y="2871425"/>
            <a:ext cx="2545645" cy="938636"/>
            <a:chOff x="7303624" y="4952879"/>
            <a:chExt cx="2545645" cy="9386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C8FF11-D289-774B-888E-9BA18CF32775}"/>
                </a:ext>
              </a:extLst>
            </p:cNvPr>
            <p:cNvSpPr/>
            <p:nvPr/>
          </p:nvSpPr>
          <p:spPr>
            <a:xfrm>
              <a:off x="7303624" y="4952879"/>
              <a:ext cx="2545645" cy="938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2A0207-052B-E742-B12E-386A57C91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4135" y="5048731"/>
              <a:ext cx="2464622" cy="75307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B494DA-C08C-A647-B26D-59A6AC56B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29" b="17167"/>
          <a:stretch/>
        </p:blipFill>
        <p:spPr>
          <a:xfrm>
            <a:off x="8460398" y="4583575"/>
            <a:ext cx="3012935" cy="194346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A5AACE-6221-F042-A813-1DC1B09409D0}"/>
              </a:ext>
            </a:extLst>
          </p:cNvPr>
          <p:cNvCxnSpPr>
            <a:cxnSpLocks/>
            <a:stCxn id="10" idx="3"/>
            <a:endCxn id="6" idx="3"/>
          </p:cNvCxnSpPr>
          <p:nvPr/>
        </p:nvCxnSpPr>
        <p:spPr>
          <a:xfrm>
            <a:off x="11239687" y="3340743"/>
            <a:ext cx="233646" cy="2214562"/>
          </a:xfrm>
          <a:prstGeom prst="bentConnector3">
            <a:avLst>
              <a:gd name="adj1" fmla="val 1978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1CB7909-2CD1-FA48-BBE9-4E8A11217B5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rot="16200000" flipV="1">
            <a:off x="9580109" y="4196817"/>
            <a:ext cx="77351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46E2B98-F862-4346-A3C8-A9C6B6EBD3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0939829"/>
              </p:ext>
            </p:extLst>
          </p:nvPr>
        </p:nvGraphicFramePr>
        <p:xfrm>
          <a:off x="1383186" y="2675788"/>
          <a:ext cx="3152796" cy="3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2249B4B-A30E-3A4B-BE74-0A6D74756636}"/>
              </a:ext>
            </a:extLst>
          </p:cNvPr>
          <p:cNvSpPr/>
          <p:nvPr/>
        </p:nvSpPr>
        <p:spPr>
          <a:xfrm>
            <a:off x="379551" y="4183465"/>
            <a:ext cx="13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1894C2C3-F58A-CD44-993C-D8917749F4B2}"/>
              </a:ext>
            </a:extLst>
          </p:cNvPr>
          <p:cNvSpPr/>
          <p:nvPr/>
        </p:nvSpPr>
        <p:spPr>
          <a:xfrm>
            <a:off x="4761559" y="2422973"/>
            <a:ext cx="2820809" cy="3813953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0C8A97-D388-C442-A7BE-2D83FB5F4080}"/>
              </a:ext>
            </a:extLst>
          </p:cNvPr>
          <p:cNvGrpSpPr/>
          <p:nvPr/>
        </p:nvGrpSpPr>
        <p:grpSpPr>
          <a:xfrm>
            <a:off x="5302499" y="2422973"/>
            <a:ext cx="1668097" cy="3813953"/>
            <a:chOff x="5302499" y="2781719"/>
            <a:chExt cx="1668097" cy="381395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2E677F-55E5-5445-A68D-76A32B79183C}"/>
                </a:ext>
              </a:extLst>
            </p:cNvPr>
            <p:cNvSpPr/>
            <p:nvPr/>
          </p:nvSpPr>
          <p:spPr>
            <a:xfrm>
              <a:off x="5430678" y="2781719"/>
              <a:ext cx="1489801" cy="122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121E80-30F9-D740-BC33-5491A5410EB2}"/>
                </a:ext>
              </a:extLst>
            </p:cNvPr>
            <p:cNvSpPr/>
            <p:nvPr/>
          </p:nvSpPr>
          <p:spPr>
            <a:xfrm>
              <a:off x="5430678" y="4081740"/>
              <a:ext cx="1489801" cy="122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0DF4A7E-4BAF-264C-8578-9F30A996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79028" y="4111761"/>
              <a:ext cx="1193100" cy="11931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2C05982-6611-0047-8877-978482360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499" y="2818022"/>
              <a:ext cx="1668097" cy="111484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D22437-F0BF-DB41-8BB4-CBD0077448BB}"/>
                </a:ext>
              </a:extLst>
            </p:cNvPr>
            <p:cNvSpPr/>
            <p:nvPr/>
          </p:nvSpPr>
          <p:spPr>
            <a:xfrm>
              <a:off x="5430678" y="5372551"/>
              <a:ext cx="1489801" cy="12231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>
                  <a:solidFill>
                    <a:schemeClr val="bg1"/>
                  </a:solidFill>
                </a:rPr>
                <a:t>Principal </a:t>
              </a:r>
              <a:r>
                <a:rPr lang="en-US" sz="1700" b="1" dirty="0">
                  <a:solidFill>
                    <a:schemeClr val="bg1"/>
                  </a:solidFill>
                </a:rPr>
                <a:t>Component Analysis</a:t>
              </a:r>
            </a:p>
          </p:txBody>
        </p:sp>
      </p:grp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9B6915B-FCA4-8A44-8DF8-22715D1BD21C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 flipV="1">
            <a:off x="7582368" y="3340743"/>
            <a:ext cx="1111674" cy="9892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60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DE2BA-0C32-564F-B85B-69DF1AAF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177CC0-6156-B94F-8FC8-8FA327F89C6C}"/>
              </a:ext>
            </a:extLst>
          </p:cNvPr>
          <p:cNvSpPr/>
          <p:nvPr/>
        </p:nvSpPr>
        <p:spPr>
          <a:xfrm>
            <a:off x="1141413" y="2045281"/>
            <a:ext cx="10305949" cy="4378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pc="-1" dirty="0">
                <a:latin typeface="Arial"/>
              </a:rPr>
              <a:t>PREVIOUS ATTEMPTS:</a:t>
            </a:r>
          </a:p>
          <a:p>
            <a:pPr marL="648000" lvl="2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Petersen and </a:t>
            </a:r>
            <a:r>
              <a:rPr lang="en-US" spc="-1" dirty="0" err="1">
                <a:latin typeface="Arial"/>
              </a:rPr>
              <a:t>Ostendorf</a:t>
            </a:r>
            <a:r>
              <a:rPr lang="en-US" spc="-1" dirty="0">
                <a:latin typeface="Arial"/>
              </a:rPr>
              <a:t> 2009: </a:t>
            </a:r>
            <a:r>
              <a:rPr lang="en-US" i="1" spc="-1" dirty="0">
                <a:latin typeface="Arial"/>
              </a:rPr>
              <a:t>A machine learning approach to reading level assessment.</a:t>
            </a:r>
            <a:endParaRPr lang="en-US" spc="-1" dirty="0">
              <a:latin typeface="Arial"/>
            </a:endParaRPr>
          </a:p>
          <a:p>
            <a:pPr marL="108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More general machine learning approach, but outlining which features they focus on.</a:t>
            </a:r>
          </a:p>
          <a:p>
            <a:pPr marL="648000" lvl="2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Heilman et al. 2007: </a:t>
            </a:r>
            <a:r>
              <a:rPr lang="en-US" i="1" spc="-1" dirty="0">
                <a:latin typeface="Arial"/>
              </a:rPr>
              <a:t>Combining lexical and grammatical features to improve readability measures for first and second language texts.</a:t>
            </a:r>
            <a:endParaRPr lang="en-US" spc="-1" dirty="0">
              <a:latin typeface="Arial"/>
            </a:endParaRPr>
          </a:p>
          <a:p>
            <a:pPr marL="108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Grammar-based prediction features focused on L2 learners.</a:t>
            </a:r>
          </a:p>
          <a:p>
            <a:pPr marL="648000" lvl="2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Carroll et al 1998: </a:t>
            </a:r>
            <a:r>
              <a:rPr lang="en-US" i="1" spc="-1" dirty="0">
                <a:latin typeface="Arial"/>
              </a:rPr>
              <a:t>Practical simplification of English newspaper text to assist aphasic readers.</a:t>
            </a:r>
            <a:endParaRPr lang="en-US" spc="-1" dirty="0">
              <a:latin typeface="Arial"/>
            </a:endParaRPr>
          </a:p>
          <a:p>
            <a:pPr marL="108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Aphasia-specific feature guidelines.</a:t>
            </a:r>
          </a:p>
          <a:p>
            <a:endParaRPr lang="en-US" spc="-1" dirty="0">
              <a:latin typeface="Arial"/>
            </a:endParaRPr>
          </a:p>
          <a:p>
            <a:r>
              <a:rPr lang="en-US" spc="-1" dirty="0">
                <a:latin typeface="Arial"/>
              </a:rPr>
              <a:t>READABILITY FORMULAS:</a:t>
            </a:r>
          </a:p>
          <a:p>
            <a:pPr marL="648000" lvl="2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Lexical difficulty + sentence length</a:t>
            </a:r>
          </a:p>
          <a:p>
            <a:pPr marL="648000" lvl="2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Little to no syntactic or coherence-related measures</a:t>
            </a:r>
          </a:p>
          <a:p>
            <a:pPr marL="648000" lvl="2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Flesch-Kincaid, Dale-</a:t>
            </a:r>
            <a:r>
              <a:rPr lang="en-US" spc="-1" dirty="0" err="1">
                <a:latin typeface="Arial"/>
              </a:rPr>
              <a:t>Chall</a:t>
            </a:r>
            <a:r>
              <a:rPr lang="en-US" spc="-1" dirty="0">
                <a:latin typeface="Arial"/>
              </a:rPr>
              <a:t>, Gunning fog, Fry readability, SMOG (Simple Measure of Gobbledygook), </a:t>
            </a:r>
            <a:r>
              <a:rPr lang="en-US" spc="-1" dirty="0" err="1">
                <a:latin typeface="Arial"/>
              </a:rPr>
              <a:t>etc</a:t>
            </a:r>
            <a:r>
              <a:rPr lang="en-US" spc="-1" dirty="0">
                <a:latin typeface="Aria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3880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DE2BA-0C32-564F-B85B-69DF1AAF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177CC0-6156-B94F-8FC8-8FA327F89C6C}"/>
              </a:ext>
            </a:extLst>
          </p:cNvPr>
          <p:cNvSpPr/>
          <p:nvPr/>
        </p:nvSpPr>
        <p:spPr>
          <a:xfrm>
            <a:off x="1141413" y="2045281"/>
            <a:ext cx="10305949" cy="4378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</a:t>
            </a:r>
            <a:r>
              <a:rPr lang="en-US" dirty="0" err="1"/>
              <a:t>wikipedia</a:t>
            </a:r>
            <a:r>
              <a:rPr lang="en-US" dirty="0"/>
              <a:t> dataset: Kauchak, D. (2013). Improving text simplification language modeling using </a:t>
            </a:r>
            <a:r>
              <a:rPr lang="en-US" dirty="0" err="1"/>
              <a:t>unsimplified</a:t>
            </a:r>
            <a:r>
              <a:rPr lang="en-US" dirty="0"/>
              <a:t> text data. In Proceedings of the 51st annual meeting of the association for computational linguistics (volume 1: Long papers) (Vol. 1, pp. 1537-1546).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News in Levels: </a:t>
            </a:r>
          </a:p>
          <a:p>
            <a:pPr algn="ctr"/>
            <a:r>
              <a:rPr lang="en-US" dirty="0">
                <a:hlinkClick r:id="rId2"/>
              </a:rPr>
              <a:t>https://www.newsinlevels.com/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Reading Skills Practice: </a:t>
            </a:r>
          </a:p>
          <a:p>
            <a:pPr algn="ctr"/>
            <a:r>
              <a:rPr lang="en-US" dirty="0">
                <a:hlinkClick r:id="rId3"/>
              </a:rPr>
              <a:t>http://www.fortheteachers.org/reading_skills/#.VGi5g8lZgXz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CommonLit</a:t>
            </a:r>
            <a:r>
              <a:rPr lang="en-US" dirty="0"/>
              <a:t>:</a:t>
            </a:r>
          </a:p>
          <a:p>
            <a:pPr algn="ctr"/>
            <a:r>
              <a:rPr lang="en-US" dirty="0">
                <a:hlinkClick r:id="rId4"/>
              </a:rPr>
              <a:t>https://www.commonlit.org/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Newsela Data:</a:t>
            </a:r>
          </a:p>
          <a:p>
            <a:pPr algn="ctr"/>
            <a:r>
              <a:rPr lang="en-US" dirty="0">
                <a:hlinkClick r:id="rId5"/>
              </a:rPr>
              <a:t>https://newsela.com</a:t>
            </a:r>
            <a:r>
              <a:rPr lang="en-US">
                <a:hlinkClick r:id="rId5"/>
              </a:rPr>
              <a:t>/data/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9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4D6E82-813C-E14F-9916-A1A7C50FB5A7}"/>
              </a:ext>
            </a:extLst>
          </p:cNvPr>
          <p:cNvSpPr/>
          <p:nvPr/>
        </p:nvSpPr>
        <p:spPr>
          <a:xfrm>
            <a:off x="9938565" y="-179087"/>
            <a:ext cx="91337" cy="767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DE2BA-0C32-564F-B85B-69DF1AAF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414B76-32AC-5B4C-A6C7-0A58D11DC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1109220"/>
              </p:ext>
            </p:extLst>
          </p:nvPr>
        </p:nvGraphicFramePr>
        <p:xfrm>
          <a:off x="1141413" y="2027604"/>
          <a:ext cx="7933139" cy="432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A6BA839-8A0C-654A-911C-2D5D4470A6ED}"/>
              </a:ext>
            </a:extLst>
          </p:cNvPr>
          <p:cNvSpPr/>
          <p:nvPr/>
        </p:nvSpPr>
        <p:spPr>
          <a:xfrm>
            <a:off x="9936671" y="1913361"/>
            <a:ext cx="93231" cy="19508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9B334-FF5E-AB48-AB71-B94E5AF8E929}"/>
              </a:ext>
            </a:extLst>
          </p:cNvPr>
          <p:cNvSpPr/>
          <p:nvPr/>
        </p:nvSpPr>
        <p:spPr>
          <a:xfrm>
            <a:off x="9938565" y="4029344"/>
            <a:ext cx="91337" cy="9709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081869-8756-F644-9251-EBA3D3F6F187}"/>
              </a:ext>
            </a:extLst>
          </p:cNvPr>
          <p:cNvSpPr/>
          <p:nvPr/>
        </p:nvSpPr>
        <p:spPr>
          <a:xfrm>
            <a:off x="9938565" y="5165434"/>
            <a:ext cx="91337" cy="16925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BFD91A-6B6F-FE46-B197-77156C759C73}"/>
              </a:ext>
            </a:extLst>
          </p:cNvPr>
          <p:cNvGrpSpPr/>
          <p:nvPr/>
        </p:nvGrpSpPr>
        <p:grpSpPr>
          <a:xfrm>
            <a:off x="10153332" y="4006786"/>
            <a:ext cx="894079" cy="894079"/>
            <a:chOff x="10027533" y="1942939"/>
            <a:chExt cx="1143321" cy="11433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79F3E5-CF21-F949-B46E-5450338EE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27533" y="1942939"/>
              <a:ext cx="1143321" cy="114332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508D83-87B7-C142-9227-E106587DCAB6}"/>
                </a:ext>
              </a:extLst>
            </p:cNvPr>
            <p:cNvSpPr/>
            <p:nvPr/>
          </p:nvSpPr>
          <p:spPr>
            <a:xfrm>
              <a:off x="10129766" y="2361235"/>
              <a:ext cx="938854" cy="601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June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4F872F-2885-B446-91B1-3864DA115D71}"/>
              </a:ext>
            </a:extLst>
          </p:cNvPr>
          <p:cNvGrpSpPr/>
          <p:nvPr/>
        </p:nvGrpSpPr>
        <p:grpSpPr>
          <a:xfrm>
            <a:off x="10153332" y="2366613"/>
            <a:ext cx="894079" cy="894079"/>
            <a:chOff x="10027533" y="1942939"/>
            <a:chExt cx="1143321" cy="1143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B68C343-EB94-574B-9720-0ADE9118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27533" y="1942939"/>
              <a:ext cx="1143321" cy="114332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F3228C-1822-E34F-A315-F4D52CF03F0C}"/>
                </a:ext>
              </a:extLst>
            </p:cNvPr>
            <p:cNvSpPr/>
            <p:nvPr/>
          </p:nvSpPr>
          <p:spPr>
            <a:xfrm>
              <a:off x="10129766" y="2361235"/>
              <a:ext cx="938854" cy="601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Mai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D2A223-089C-FC45-9B3B-5DF06392CB32}"/>
              </a:ext>
            </a:extLst>
          </p:cNvPr>
          <p:cNvGrpSpPr/>
          <p:nvPr/>
        </p:nvGrpSpPr>
        <p:grpSpPr>
          <a:xfrm>
            <a:off x="10153332" y="5460422"/>
            <a:ext cx="894079" cy="894079"/>
            <a:chOff x="10027533" y="1942939"/>
            <a:chExt cx="1143321" cy="114332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483AEFA-9B4A-AB48-91B3-645A60F6F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27533" y="1942939"/>
              <a:ext cx="1143321" cy="114332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211B46-9E4D-BF4C-81EB-29BB4B70BFC3}"/>
                </a:ext>
              </a:extLst>
            </p:cNvPr>
            <p:cNvSpPr/>
            <p:nvPr/>
          </p:nvSpPr>
          <p:spPr>
            <a:xfrm>
              <a:off x="10129766" y="2361235"/>
              <a:ext cx="938854" cy="6018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July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9297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{10095EAE-9D81-4B47-9388-9679C6F8A1DF}tf10001063</Template>
  <TotalTime>1560</TotalTime>
  <Words>285</Words>
  <Application>Microsoft Macintosh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</vt:lpstr>
      <vt:lpstr>Mesh</vt:lpstr>
      <vt:lpstr>Definition of a differentiable Loss Function for Text Simplification Tasks</vt:lpstr>
      <vt:lpstr>Addressed Problem</vt:lpstr>
      <vt:lpstr>Translation into Machine Learning Problem</vt:lpstr>
      <vt:lpstr>Literature</vt:lpstr>
      <vt:lpstr>Datasets</vt:lpstr>
      <vt:lpstr>Pipeline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Definition of a differentiable Loss Function for Text Simplification Tasks</dc:title>
  <dc:creator>Opuchlich, Paul</dc:creator>
  <cp:lastModifiedBy>Opuchlich, Paul</cp:lastModifiedBy>
  <cp:revision>11</cp:revision>
  <dcterms:created xsi:type="dcterms:W3CDTF">2018-05-05T08:05:52Z</dcterms:created>
  <dcterms:modified xsi:type="dcterms:W3CDTF">2018-05-07T11:19:18Z</dcterms:modified>
</cp:coreProperties>
</file>